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5119350" cy="21383625"/>
  <p:notesSz cx="6858000" cy="12192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nest Regular" pitchFamily="2" charset="0"/>
      <p:regular r:id="rId9"/>
    </p:embeddedFont>
    <p:embeddedFont>
      <p:font typeface="Onest SemiBold" pitchFamily="2" charset="0"/>
      <p:bold r:id="rId10"/>
    </p:embeddedFont>
    <p:embeddedFont>
      <p:font typeface="Ubuntu" panose="020B06040202020202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828636">
      <a:defRPr sz="3599">
        <a:solidFill>
          <a:schemeClr val="tx1"/>
        </a:solidFill>
        <a:latin typeface="+mn-lt"/>
        <a:ea typeface="+mn-ea"/>
        <a:cs typeface="+mn-cs"/>
      </a:defRPr>
    </a:lvl1pPr>
    <a:lvl2pPr marL="914318" algn="l" defTabSz="1828636">
      <a:defRPr sz="3599">
        <a:solidFill>
          <a:schemeClr val="tx1"/>
        </a:solidFill>
        <a:latin typeface="+mn-lt"/>
        <a:ea typeface="+mn-ea"/>
        <a:cs typeface="+mn-cs"/>
      </a:defRPr>
    </a:lvl2pPr>
    <a:lvl3pPr marL="1828636" algn="l" defTabSz="1828636">
      <a:defRPr sz="3599">
        <a:solidFill>
          <a:schemeClr val="tx1"/>
        </a:solidFill>
        <a:latin typeface="+mn-lt"/>
        <a:ea typeface="+mn-ea"/>
        <a:cs typeface="+mn-cs"/>
      </a:defRPr>
    </a:lvl3pPr>
    <a:lvl4pPr marL="2742954" algn="l" defTabSz="1828636">
      <a:defRPr sz="3599">
        <a:solidFill>
          <a:schemeClr val="tx1"/>
        </a:solidFill>
        <a:latin typeface="+mn-lt"/>
        <a:ea typeface="+mn-ea"/>
        <a:cs typeface="+mn-cs"/>
      </a:defRPr>
    </a:lvl4pPr>
    <a:lvl5pPr marL="3657271" algn="l" defTabSz="1828636">
      <a:defRPr sz="3599">
        <a:solidFill>
          <a:schemeClr val="tx1"/>
        </a:solidFill>
        <a:latin typeface="+mn-lt"/>
        <a:ea typeface="+mn-ea"/>
        <a:cs typeface="+mn-cs"/>
      </a:defRPr>
    </a:lvl5pPr>
    <a:lvl6pPr marL="4571590" algn="l" defTabSz="1828636">
      <a:defRPr sz="3599">
        <a:solidFill>
          <a:schemeClr val="tx1"/>
        </a:solidFill>
        <a:latin typeface="+mn-lt"/>
        <a:ea typeface="+mn-ea"/>
        <a:cs typeface="+mn-cs"/>
      </a:defRPr>
    </a:lvl6pPr>
    <a:lvl7pPr marL="5485907" algn="l" defTabSz="1828636">
      <a:defRPr sz="3599">
        <a:solidFill>
          <a:schemeClr val="tx1"/>
        </a:solidFill>
        <a:latin typeface="+mn-lt"/>
        <a:ea typeface="+mn-ea"/>
        <a:cs typeface="+mn-cs"/>
      </a:defRPr>
    </a:lvl7pPr>
    <a:lvl8pPr marL="6400225" algn="l" defTabSz="1828636">
      <a:defRPr sz="3599">
        <a:solidFill>
          <a:schemeClr val="tx1"/>
        </a:solidFill>
        <a:latin typeface="+mn-lt"/>
        <a:ea typeface="+mn-ea"/>
        <a:cs typeface="+mn-cs"/>
      </a:defRPr>
    </a:lvl8pPr>
    <a:lvl9pPr marL="7314542" algn="l" defTabSz="1828636">
      <a:defRPr sz="3599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6" userDrawn="1">
          <p15:clr>
            <a:srgbClr val="A4A3A4"/>
          </p15:clr>
        </p15:guide>
        <p15:guide id="2" pos="1640" userDrawn="1">
          <p15:clr>
            <a:srgbClr val="A4A3A4"/>
          </p15:clr>
        </p15:guide>
        <p15:guide id="3" pos="346" userDrawn="1">
          <p15:clr>
            <a:srgbClr val="A4A3A4"/>
          </p15:clr>
        </p15:guide>
        <p15:guide id="4" pos="9206" userDrawn="1">
          <p15:clr>
            <a:srgbClr val="A4A3A4"/>
          </p15:clr>
        </p15:guide>
        <p15:guide id="5" orient="horz" pos="12604" userDrawn="1">
          <p15:clr>
            <a:srgbClr val="A4A3A4"/>
          </p15:clr>
        </p15:guide>
        <p15:guide id="6" pos="1106" userDrawn="1">
          <p15:clr>
            <a:srgbClr val="A4A3A4"/>
          </p15:clr>
        </p15:guide>
        <p15:guide id="7" pos="908" userDrawn="1">
          <p15:clr>
            <a:srgbClr val="A4A3A4"/>
          </p15:clr>
        </p15:guide>
        <p15:guide id="8" pos="3161" userDrawn="1">
          <p15:clr>
            <a:srgbClr val="A4A3A4"/>
          </p15:clr>
        </p15:guide>
        <p15:guide id="9" pos="2593" userDrawn="1">
          <p15:clr>
            <a:srgbClr val="A4A3A4"/>
          </p15:clr>
        </p15:guide>
        <p15:guide id="10" pos="3356" userDrawn="1">
          <p15:clr>
            <a:srgbClr val="A4A3A4"/>
          </p15:clr>
        </p15:guide>
        <p15:guide id="11" pos="3918" userDrawn="1">
          <p15:clr>
            <a:srgbClr val="A4A3A4"/>
          </p15:clr>
        </p15:guide>
        <p15:guide id="12" pos="4114" userDrawn="1">
          <p15:clr>
            <a:srgbClr val="A4A3A4"/>
          </p15:clr>
        </p15:guide>
        <p15:guide id="13" pos="1868" userDrawn="1">
          <p15:clr>
            <a:srgbClr val="A4A3A4"/>
          </p15:clr>
        </p15:guide>
        <p15:guide id="14" pos="2398" userDrawn="1">
          <p15:clr>
            <a:srgbClr val="A4A3A4"/>
          </p15:clr>
        </p15:guide>
        <p15:guide id="15" orient="horz" pos="2068" userDrawn="1">
          <p15:clr>
            <a:srgbClr val="A4A3A4"/>
          </p15:clr>
        </p15:guide>
        <p15:guide id="16" pos="5410" userDrawn="1">
          <p15:clr>
            <a:srgbClr val="A4A3A4"/>
          </p15:clr>
        </p15:guide>
        <p15:guide id="17" pos="4874" userDrawn="1">
          <p15:clr>
            <a:srgbClr val="A4A3A4"/>
          </p15:clr>
        </p15:guide>
        <p15:guide id="18" pos="4678" userDrawn="1">
          <p15:clr>
            <a:srgbClr val="A4A3A4"/>
          </p15:clr>
        </p15:guide>
        <p15:guide id="19" pos="6168" userDrawn="1">
          <p15:clr>
            <a:srgbClr val="A4A3A4"/>
          </p15:clr>
        </p15:guide>
        <p15:guide id="20" pos="6363" userDrawn="1">
          <p15:clr>
            <a:srgbClr val="A4A3A4"/>
          </p15:clr>
        </p15:guide>
        <p15:guide id="21" pos="6931" userDrawn="1">
          <p15:clr>
            <a:srgbClr val="A4A3A4"/>
          </p15:clr>
        </p15:guide>
        <p15:guide id="22" pos="7126" userDrawn="1">
          <p15:clr>
            <a:srgbClr val="A4A3A4"/>
          </p15:clr>
        </p15:guide>
        <p15:guide id="23" pos="7688" userDrawn="1">
          <p15:clr>
            <a:srgbClr val="A4A3A4"/>
          </p15:clr>
        </p15:guide>
        <p15:guide id="24" pos="7884" userDrawn="1">
          <p15:clr>
            <a:srgbClr val="A4A3A4"/>
          </p15:clr>
        </p15:guide>
        <p15:guide id="25" pos="8418" userDrawn="1">
          <p15:clr>
            <a:srgbClr val="A4A3A4"/>
          </p15:clr>
        </p15:guide>
        <p15:guide id="26" pos="8644" userDrawn="1">
          <p15:clr>
            <a:srgbClr val="A4A3A4"/>
          </p15:clr>
        </p15:guide>
        <p15:guide id="27" pos="5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C083E6E3-FA7D-4D7B-A595-EF9225AFEA82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520" y="6"/>
      </p:cViewPr>
      <p:guideLst>
        <p:guide orient="horz" pos="866"/>
        <p:guide pos="1640"/>
        <p:guide pos="346"/>
        <p:guide pos="9206"/>
        <p:guide orient="horz" pos="12604"/>
        <p:guide pos="1106"/>
        <p:guide pos="908"/>
        <p:guide pos="3161"/>
        <p:guide pos="2593"/>
        <p:guide pos="3356"/>
        <p:guide pos="3918"/>
        <p:guide pos="4114"/>
        <p:guide pos="1868"/>
        <p:guide pos="2398"/>
        <p:guide orient="horz" pos="2068"/>
        <p:guide pos="5410"/>
        <p:guide pos="4874"/>
        <p:guide pos="4678"/>
        <p:guide pos="6168"/>
        <p:guide pos="6363"/>
        <p:guide pos="6931"/>
        <p:guide pos="7126"/>
        <p:guide pos="7688"/>
        <p:guide pos="7884"/>
        <p:guide pos="8418"/>
        <p:guide pos="8644"/>
        <p:guide pos="5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9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B37F562-6C30-5C95-7722-483CBC33F6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F1DC3D-515A-F08A-7D7B-6020499A0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4440-3F71-4A75-BD8A-80C4B68F79E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4BED68-73FB-0AE2-F66C-370D903A4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BDE33A-F1B6-FBB3-C74F-EF9CEB239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EBEAC-E627-43B9-9C3B-0334184D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90C3-C49F-4AA7-8404-52A67590FC3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74850" y="1524000"/>
            <a:ext cx="29083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90AA-F4ED-4916-B90B-AD2DC73D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18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36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54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71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90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907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225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542" algn="l" defTabSz="18286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889923" y="3499591"/>
            <a:ext cx="11339511" cy="7444670"/>
          </a:xfrm>
        </p:spPr>
        <p:txBody>
          <a:bodyPr anchor="b"/>
          <a:lstStyle>
            <a:lvl1pPr algn="ctr">
              <a:defRPr sz="10522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89923" y="11231361"/>
            <a:ext cx="11339511" cy="5162758"/>
          </a:xfrm>
        </p:spPr>
        <p:txBody>
          <a:bodyPr/>
          <a:lstStyle>
            <a:lvl1pPr marL="0" indent="0" algn="ctr">
              <a:buNone/>
              <a:defRPr sz="4210"/>
            </a:lvl1pPr>
            <a:lvl2pPr marL="801755" indent="0" algn="ctr">
              <a:buNone/>
              <a:defRPr sz="3507"/>
            </a:lvl2pPr>
            <a:lvl3pPr marL="1603509" indent="0" algn="ctr">
              <a:buNone/>
              <a:defRPr sz="3158"/>
            </a:lvl3pPr>
            <a:lvl4pPr marL="2405261" indent="0" algn="ctr">
              <a:buNone/>
              <a:defRPr sz="2806"/>
            </a:lvl4pPr>
            <a:lvl5pPr marL="3207018" indent="0" algn="ctr">
              <a:buNone/>
              <a:defRPr sz="2806"/>
            </a:lvl5pPr>
            <a:lvl6pPr marL="4008770" indent="0" algn="ctr">
              <a:buNone/>
              <a:defRPr sz="2806"/>
            </a:lvl6pPr>
            <a:lvl7pPr marL="4810525" indent="0" algn="ctr">
              <a:buNone/>
              <a:defRPr sz="2806"/>
            </a:lvl7pPr>
            <a:lvl8pPr marL="5612279" indent="0" algn="ctr">
              <a:buNone/>
              <a:defRPr sz="2806"/>
            </a:lvl8pPr>
            <a:lvl9pPr marL="6414032" indent="0" algn="ctr">
              <a:buNone/>
              <a:defRPr sz="2806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" y="20987632"/>
            <a:ext cx="15119350" cy="395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21140" y="8776651"/>
            <a:ext cx="1489561" cy="3350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" y="1"/>
            <a:ext cx="4177057" cy="21383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 t="-1" b="14736"/>
          <a:stretch/>
        </p:blipFill>
        <p:spPr bwMode="auto">
          <a:xfrm>
            <a:off x="549260" y="1376082"/>
            <a:ext cx="9288164" cy="13304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" y="20987632"/>
            <a:ext cx="15119350" cy="395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" y="1"/>
            <a:ext cx="4177057" cy="21383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3904665" y="1384154"/>
            <a:ext cx="683092" cy="1456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l="34559" t="1" b="9893"/>
          <a:stretch/>
        </p:blipFill>
        <p:spPr bwMode="auto">
          <a:xfrm>
            <a:off x="1" y="6"/>
            <a:ext cx="5018578" cy="17398604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5017483" y="7468518"/>
            <a:ext cx="8495436" cy="9875971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sp>
        <p:nvSpPr>
          <p:cNvPr id="8" name="Прямоугольник 7"/>
          <p:cNvSpPr/>
          <p:nvPr userDrawn="1"/>
        </p:nvSpPr>
        <p:spPr bwMode="auto">
          <a:xfrm rot="5400000">
            <a:off x="8787469" y="4725460"/>
            <a:ext cx="11057335" cy="1606432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sp>
        <p:nvSpPr>
          <p:cNvPr id="9" name="Прямоугольник 8"/>
          <p:cNvSpPr/>
          <p:nvPr userDrawn="1"/>
        </p:nvSpPr>
        <p:spPr bwMode="auto">
          <a:xfrm rot="10800000">
            <a:off x="1" y="17344489"/>
            <a:ext cx="7693543" cy="4039136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81684" y="1384151"/>
            <a:ext cx="830742" cy="17714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Новый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4" y="1"/>
            <a:ext cx="15119350" cy="21383625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sp>
        <p:nvSpPr>
          <p:cNvPr id="5" name="Прямоугольник 4"/>
          <p:cNvSpPr/>
          <p:nvPr userDrawn="1"/>
        </p:nvSpPr>
        <p:spPr bwMode="auto">
          <a:xfrm rot="5400000">
            <a:off x="-3591550" y="3591561"/>
            <a:ext cx="7484690" cy="301582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sp>
        <p:nvSpPr>
          <p:cNvPr id="12" name="Прямоугольник 11"/>
          <p:cNvSpPr/>
          <p:nvPr userDrawn="1"/>
        </p:nvSpPr>
        <p:spPr bwMode="auto">
          <a:xfrm rot="16199999">
            <a:off x="-811358" y="1112952"/>
            <a:ext cx="2527464" cy="301582"/>
          </a:xfrm>
          <a:prstGeom prst="rect">
            <a:avLst/>
          </a:prstGeom>
          <a:solidFill>
            <a:srgbClr val="F292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0225" y="4347931"/>
            <a:ext cx="14938907" cy="170356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 bwMode="auto">
          <a:xfrm rot="10800000">
            <a:off x="2997043" y="20646293"/>
            <a:ext cx="12122308" cy="758284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sp>
        <p:nvSpPr>
          <p:cNvPr id="11" name="Прямоугольник 10"/>
          <p:cNvSpPr/>
          <p:nvPr userDrawn="1"/>
        </p:nvSpPr>
        <p:spPr bwMode="auto">
          <a:xfrm rot="10800000">
            <a:off x="10394557" y="19888008"/>
            <a:ext cx="4724795" cy="758284"/>
          </a:xfrm>
          <a:prstGeom prst="rect">
            <a:avLst/>
          </a:prstGeom>
          <a:solidFill>
            <a:srgbClr val="774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869035" y="3499589"/>
            <a:ext cx="12360399" cy="3985100"/>
          </a:xfrm>
        </p:spPr>
        <p:txBody>
          <a:bodyPr anchor="t">
            <a:normAutofit/>
          </a:bodyPr>
          <a:lstStyle>
            <a:lvl1pPr algn="l">
              <a:defRPr sz="947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нового раздела</a:t>
            </a:r>
            <a:endParaRPr lang="en-US"/>
          </a:p>
        </p:txBody>
      </p:sp>
      <p:sp>
        <p:nvSpPr>
          <p:cNvPr id="15" name="Заголовок 1"/>
          <p:cNvSpPr txBox="1"/>
          <p:nvPr userDrawn="1"/>
        </p:nvSpPr>
        <p:spPr bwMode="auto">
          <a:xfrm>
            <a:off x="869035" y="15377821"/>
            <a:ext cx="12360399" cy="3985100"/>
          </a:xfrm>
          <a:prstGeom prst="rect">
            <a:avLst/>
          </a:prstGeom>
        </p:spPr>
        <p:txBody>
          <a:bodyPr vert="horz" lIns="160354" tIns="80176" rIns="160354" bIns="80176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Onest 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9470">
                <a:latin typeface="Onest SemiBold"/>
              </a:rPr>
              <a:t>01</a:t>
            </a:r>
            <a:endParaRPr lang="en-US" sz="9470">
              <a:latin typeface="Onest SemiBold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57014" y="8380203"/>
            <a:ext cx="11339511" cy="5162758"/>
          </a:xfrm>
        </p:spPr>
        <p:txBody>
          <a:bodyPr/>
          <a:lstStyle>
            <a:lvl1pPr marL="0" indent="0" algn="l">
              <a:buNone/>
              <a:defRPr sz="4210">
                <a:solidFill>
                  <a:schemeClr val="bg1"/>
                </a:solidFill>
                <a:latin typeface="Onest SemiBold"/>
              </a:defRPr>
            </a:lvl1pPr>
            <a:lvl2pPr marL="801755" indent="0" algn="ctr">
              <a:buNone/>
              <a:defRPr sz="3507"/>
            </a:lvl2pPr>
            <a:lvl3pPr marL="1603509" indent="0" algn="ctr">
              <a:buNone/>
              <a:defRPr sz="3158"/>
            </a:lvl3pPr>
            <a:lvl4pPr marL="2405261" indent="0" algn="ctr">
              <a:buNone/>
              <a:defRPr sz="2806"/>
            </a:lvl4pPr>
            <a:lvl5pPr marL="3207018" indent="0" algn="ctr">
              <a:buNone/>
              <a:defRPr sz="2806"/>
            </a:lvl5pPr>
            <a:lvl6pPr marL="4008770" indent="0" algn="ctr">
              <a:buNone/>
              <a:defRPr sz="2806"/>
            </a:lvl6pPr>
            <a:lvl7pPr marL="4810525" indent="0" algn="ctr">
              <a:buNone/>
              <a:defRPr sz="2806"/>
            </a:lvl7pPr>
            <a:lvl8pPr marL="5612279" indent="0" algn="ctr">
              <a:buNone/>
              <a:defRPr sz="2806"/>
            </a:lvl8pPr>
            <a:lvl9pPr marL="6414032" indent="0" algn="ctr">
              <a:buNone/>
              <a:defRPr sz="2806"/>
            </a:lvl9pPr>
          </a:lstStyle>
          <a:p>
            <a:pPr>
              <a:defRPr/>
            </a:pPr>
            <a:r>
              <a:rPr lang="ru-RU"/>
              <a:t>Подзаголовок раздела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 b="15635"/>
          <a:stretch/>
        </p:blipFill>
        <p:spPr bwMode="auto">
          <a:xfrm>
            <a:off x="6" y="4"/>
            <a:ext cx="10418178" cy="213836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" y="9588105"/>
            <a:ext cx="7848032" cy="28135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02412" y="4140097"/>
            <a:ext cx="9502748" cy="4361458"/>
          </a:xfrm>
        </p:spPr>
        <p:txBody>
          <a:bodyPr anchor="t">
            <a:normAutofit/>
          </a:bodyPr>
          <a:lstStyle>
            <a:lvl1pPr algn="l">
              <a:defRPr sz="947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947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947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947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947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3614221" y="1384152"/>
            <a:ext cx="973537" cy="20759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F67AD9-8489-DEDE-5743-62E5DD4659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4568" y="1069345"/>
            <a:ext cx="4111074" cy="252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73F59-093C-C3A3-DEBF-D45949DAE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" y="20987632"/>
            <a:ext cx="15119350" cy="395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176589" y="19355798"/>
            <a:ext cx="3401854" cy="1138479"/>
          </a:xfrm>
        </p:spPr>
        <p:txBody>
          <a:bodyPr anchor="ctr"/>
          <a:lstStyle>
            <a:lvl1pPr>
              <a:defRPr sz="2806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820587" y="1141351"/>
            <a:ext cx="4822266" cy="4036713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421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820585" y="19355793"/>
            <a:ext cx="4822266" cy="1138479"/>
          </a:xfrm>
        </p:spPr>
        <p:txBody>
          <a:bodyPr/>
          <a:lstStyle>
            <a:lvl1pPr>
              <a:defRPr sz="175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899805" y="1522556"/>
            <a:ext cx="687952" cy="1467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" y="20987632"/>
            <a:ext cx="15119350" cy="395995"/>
          </a:xfrm>
          <a:prstGeom prst="rect">
            <a:avLst/>
          </a:prstGeom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288857" y="19355798"/>
            <a:ext cx="3401854" cy="1138479"/>
          </a:xfrm>
        </p:spPr>
        <p:txBody>
          <a:bodyPr anchor="ctr"/>
          <a:lstStyle>
            <a:lvl1pPr>
              <a:defRPr sz="2806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06073" y="1141351"/>
            <a:ext cx="11678734" cy="4036713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421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506075" y="19355793"/>
            <a:ext cx="6941336" cy="1138479"/>
          </a:xfrm>
        </p:spPr>
        <p:txBody>
          <a:bodyPr/>
          <a:lstStyle>
            <a:lvl1pPr>
              <a:defRPr sz="175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899805" y="1522556"/>
            <a:ext cx="687952" cy="1467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" y="20987632"/>
            <a:ext cx="15119350" cy="395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899805" y="1522556"/>
            <a:ext cx="687952" cy="1467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288857" y="19355798"/>
            <a:ext cx="3401854" cy="1138479"/>
          </a:xfrm>
        </p:spPr>
        <p:txBody>
          <a:bodyPr anchor="ctr"/>
          <a:lstStyle>
            <a:lvl1pPr>
              <a:defRPr sz="2806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06074" y="1141351"/>
            <a:ext cx="11666132" cy="4036713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421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506075" y="19355793"/>
            <a:ext cx="6941336" cy="1138479"/>
          </a:xfrm>
        </p:spPr>
        <p:txBody>
          <a:bodyPr/>
          <a:lstStyle>
            <a:lvl1pPr>
              <a:defRPr sz="1753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899805" y="1522556"/>
            <a:ext cx="687952" cy="146700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39457" y="1138487"/>
            <a:ext cx="13040443" cy="4133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39457" y="5692403"/>
            <a:ext cx="13040443" cy="1356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039456" y="19819457"/>
            <a:ext cx="3401854" cy="1138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008290" y="19819457"/>
            <a:ext cx="5102778" cy="1138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678042" y="19819457"/>
            <a:ext cx="3401854" cy="1138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defTabSz="1603509">
        <a:lnSpc>
          <a:spcPct val="90000"/>
        </a:lnSpc>
        <a:spcBef>
          <a:spcPts val="0"/>
        </a:spcBef>
        <a:buNone/>
        <a:defRPr sz="771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878" indent="-400878" algn="l" defTabSz="1603509">
        <a:lnSpc>
          <a:spcPct val="90000"/>
        </a:lnSpc>
        <a:spcBef>
          <a:spcPts val="1753"/>
        </a:spcBef>
        <a:buFont typeface="Arial"/>
        <a:buChar char="•"/>
        <a:defRPr sz="4911">
          <a:solidFill>
            <a:schemeClr val="tx1"/>
          </a:solidFill>
          <a:latin typeface="+mn-lt"/>
          <a:ea typeface="+mn-ea"/>
          <a:cs typeface="+mn-cs"/>
        </a:defRPr>
      </a:lvl1pPr>
      <a:lvl2pPr marL="1202631" indent="-400878" algn="l" defTabSz="1603509">
        <a:lnSpc>
          <a:spcPct val="90000"/>
        </a:lnSpc>
        <a:spcBef>
          <a:spcPts val="878"/>
        </a:spcBef>
        <a:buFont typeface="Arial"/>
        <a:buChar char="•"/>
        <a:defRPr sz="4210">
          <a:solidFill>
            <a:schemeClr val="tx1"/>
          </a:solidFill>
          <a:latin typeface="+mn-lt"/>
          <a:ea typeface="+mn-ea"/>
          <a:cs typeface="+mn-cs"/>
        </a:defRPr>
      </a:lvl2pPr>
      <a:lvl3pPr marL="2004384" indent="-400878" algn="l" defTabSz="1603509">
        <a:lnSpc>
          <a:spcPct val="90000"/>
        </a:lnSpc>
        <a:spcBef>
          <a:spcPts val="878"/>
        </a:spcBef>
        <a:buFont typeface="Arial"/>
        <a:buChar char="•"/>
        <a:defRPr sz="3507">
          <a:solidFill>
            <a:schemeClr val="tx1"/>
          </a:solidFill>
          <a:latin typeface="+mn-lt"/>
          <a:ea typeface="+mn-ea"/>
          <a:cs typeface="+mn-cs"/>
        </a:defRPr>
      </a:lvl3pPr>
      <a:lvl4pPr marL="2806139" indent="-400878" algn="l" defTabSz="1603509">
        <a:lnSpc>
          <a:spcPct val="90000"/>
        </a:lnSpc>
        <a:spcBef>
          <a:spcPts val="878"/>
        </a:spcBef>
        <a:buFont typeface="Arial"/>
        <a:buChar char="•"/>
        <a:defRPr sz="3158">
          <a:solidFill>
            <a:schemeClr val="tx1"/>
          </a:solidFill>
          <a:latin typeface="+mn-lt"/>
          <a:ea typeface="+mn-ea"/>
          <a:cs typeface="+mn-cs"/>
        </a:defRPr>
      </a:lvl4pPr>
      <a:lvl5pPr marL="3607892" indent="-400878" algn="l" defTabSz="1603509">
        <a:lnSpc>
          <a:spcPct val="90000"/>
        </a:lnSpc>
        <a:spcBef>
          <a:spcPts val="878"/>
        </a:spcBef>
        <a:buFont typeface="Arial"/>
        <a:buChar char="•"/>
        <a:defRPr sz="3158">
          <a:solidFill>
            <a:schemeClr val="tx1"/>
          </a:solidFill>
          <a:latin typeface="+mn-lt"/>
          <a:ea typeface="+mn-ea"/>
          <a:cs typeface="+mn-cs"/>
        </a:defRPr>
      </a:lvl5pPr>
      <a:lvl6pPr marL="4409646" indent="-400878" algn="l" defTabSz="1603509">
        <a:lnSpc>
          <a:spcPct val="90000"/>
        </a:lnSpc>
        <a:spcBef>
          <a:spcPts val="878"/>
        </a:spcBef>
        <a:buFont typeface="Arial"/>
        <a:buChar char="•"/>
        <a:defRPr sz="3158">
          <a:solidFill>
            <a:schemeClr val="tx1"/>
          </a:solidFill>
          <a:latin typeface="+mn-lt"/>
          <a:ea typeface="+mn-ea"/>
          <a:cs typeface="+mn-cs"/>
        </a:defRPr>
      </a:lvl6pPr>
      <a:lvl7pPr marL="5211401" indent="-400878" algn="l" defTabSz="1603509">
        <a:lnSpc>
          <a:spcPct val="90000"/>
        </a:lnSpc>
        <a:spcBef>
          <a:spcPts val="878"/>
        </a:spcBef>
        <a:buFont typeface="Arial"/>
        <a:buChar char="•"/>
        <a:defRPr sz="3158">
          <a:solidFill>
            <a:schemeClr val="tx1"/>
          </a:solidFill>
          <a:latin typeface="+mn-lt"/>
          <a:ea typeface="+mn-ea"/>
          <a:cs typeface="+mn-cs"/>
        </a:defRPr>
      </a:lvl7pPr>
      <a:lvl8pPr marL="6013155" indent="-400878" algn="l" defTabSz="1603509">
        <a:lnSpc>
          <a:spcPct val="90000"/>
        </a:lnSpc>
        <a:spcBef>
          <a:spcPts val="878"/>
        </a:spcBef>
        <a:buFont typeface="Arial"/>
        <a:buChar char="•"/>
        <a:defRPr sz="3158">
          <a:solidFill>
            <a:schemeClr val="tx1"/>
          </a:solidFill>
          <a:latin typeface="+mn-lt"/>
          <a:ea typeface="+mn-ea"/>
          <a:cs typeface="+mn-cs"/>
        </a:defRPr>
      </a:lvl8pPr>
      <a:lvl9pPr marL="6814910" indent="-400878" algn="l" defTabSz="1603509">
        <a:lnSpc>
          <a:spcPct val="90000"/>
        </a:lnSpc>
        <a:spcBef>
          <a:spcPts val="878"/>
        </a:spcBef>
        <a:buFont typeface="Arial"/>
        <a:buChar char="•"/>
        <a:defRPr sz="315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1pPr>
      <a:lvl2pPr marL="801755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2pPr>
      <a:lvl3pPr marL="1603509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3pPr>
      <a:lvl4pPr marL="2405261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4pPr>
      <a:lvl5pPr marL="3207018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5pPr>
      <a:lvl6pPr marL="4008770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6pPr>
      <a:lvl7pPr marL="4810525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7pPr>
      <a:lvl8pPr marL="5612279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8pPr>
      <a:lvl9pPr marL="6414032" algn="l" defTabSz="1603509">
        <a:defRPr sz="315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kachenkova_vd@spbstu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apinus_ko@spbstu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4559" t="1" b="9893"/>
          <a:stretch/>
        </p:blipFill>
        <p:spPr bwMode="auto">
          <a:xfrm>
            <a:off x="11115676" y="3353954"/>
            <a:ext cx="4038182" cy="42946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1686192"/>
            <a:ext cx="15153857" cy="1701608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sp>
        <p:nvSpPr>
          <p:cNvPr id="8" name="Прямоугольник 7"/>
          <p:cNvSpPr/>
          <p:nvPr/>
        </p:nvSpPr>
        <p:spPr bwMode="auto">
          <a:xfrm rot="5400000">
            <a:off x="13317430" y="-114574"/>
            <a:ext cx="1684553" cy="1916974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/>
          </a:p>
        </p:txBody>
      </p:sp>
      <p:sp>
        <p:nvSpPr>
          <p:cNvPr id="9" name="Прямоугольник 8"/>
          <p:cNvSpPr/>
          <p:nvPr/>
        </p:nvSpPr>
        <p:spPr bwMode="auto">
          <a:xfrm rot="10800000">
            <a:off x="6399819" y="1632"/>
            <a:ext cx="6801400" cy="1684556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158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-1163" y="3377217"/>
            <a:ext cx="107643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  <a:cs typeface="Rubik SemiBold"/>
              </a:rPr>
              <a:t>Актуальность: несколько предложений</a:t>
            </a:r>
          </a:p>
          <a:p>
            <a:pPr lvl="0">
              <a:buClr>
                <a:srgbClr val="000000"/>
              </a:buClr>
              <a:buSzPts val="1600"/>
              <a:defRPr/>
            </a:pPr>
            <a:endParaRPr lang="ru-RU" sz="2800" dirty="0">
              <a:latin typeface="Onest SemiBold"/>
              <a:cs typeface="Rubik SemiBold"/>
            </a:endParaRP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Цель исследования: </a:t>
            </a:r>
          </a:p>
          <a:p>
            <a:pPr lvl="0">
              <a:buClr>
                <a:srgbClr val="000000"/>
              </a:buClr>
              <a:buSzPts val="1600"/>
              <a:defRPr/>
            </a:pPr>
            <a:endParaRPr lang="ru-RU" sz="2800" dirty="0">
              <a:latin typeface="Onest SemiBold"/>
            </a:endParaRP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Задачи исследования: </a:t>
            </a: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Задача 1</a:t>
            </a: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Задача 2</a:t>
            </a: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Задача 3</a:t>
            </a:r>
          </a:p>
          <a:p>
            <a:pPr lvl="0">
              <a:buClr>
                <a:srgbClr val="000000"/>
              </a:buClr>
              <a:buSzPts val="1600"/>
              <a:defRPr/>
            </a:pPr>
            <a:endParaRPr lang="ru-RU" sz="2800" dirty="0">
              <a:latin typeface="Onest Semi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9612" y="234260"/>
            <a:ext cx="8954749" cy="106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58" b="1" dirty="0">
                <a:solidFill>
                  <a:schemeClr val="bg1"/>
                </a:solidFill>
                <a:latin typeface="Ubuntu"/>
              </a:rPr>
              <a:t>Неделя науки </a:t>
            </a:r>
          </a:p>
          <a:p>
            <a:pPr algn="ctr"/>
            <a:r>
              <a:rPr lang="ru-RU" sz="3158" b="1" dirty="0">
                <a:solidFill>
                  <a:schemeClr val="bg1"/>
                </a:solidFill>
                <a:latin typeface="Ubuntu"/>
              </a:rPr>
              <a:t>ИСИ 2026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31F3E7-4F33-2948-6A14-4E975DDDC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1" y="20986059"/>
            <a:ext cx="15117037" cy="3959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4C57C8-FD5D-7AF3-1739-2C4DAC5BB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-4089"/>
          <a:stretch/>
        </p:blipFill>
        <p:spPr bwMode="auto">
          <a:xfrm>
            <a:off x="1295486" y="17446"/>
            <a:ext cx="4840534" cy="1614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312F1D-8872-5BAC-F4F8-E34B4F296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3059" y="243628"/>
            <a:ext cx="1109339" cy="940830"/>
          </a:xfrm>
          <a:prstGeom prst="rect">
            <a:avLst/>
          </a:prstGeom>
        </p:spPr>
      </p:pic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B78DDFC0-6D0D-4E0E-1E25-A1D9289009F1}"/>
              </a:ext>
            </a:extLst>
          </p:cNvPr>
          <p:cNvSpPr txBox="1">
            <a:spLocks/>
          </p:cNvSpPr>
          <p:nvPr/>
        </p:nvSpPr>
        <p:spPr bwMode="auto">
          <a:xfrm>
            <a:off x="-120744" y="1635018"/>
            <a:ext cx="18130108" cy="2266214"/>
          </a:xfrm>
          <a:prstGeom prst="rect">
            <a:avLst/>
          </a:prstGeom>
        </p:spPr>
        <p:txBody>
          <a:bodyPr vert="horz" lIns="160354" tIns="80176" rIns="160354" bIns="80176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r>
              <a:rPr lang="ru-RU" sz="2800" i="1" dirty="0">
                <a:solidFill>
                  <a:schemeClr val="bg1"/>
                </a:solidFill>
              </a:rPr>
              <a:t>ФИО авторов, ФИО авторов, ФИО авторов, </a:t>
            </a:r>
          </a:p>
          <a:p>
            <a:r>
              <a:rPr lang="ru-RU" sz="2800" i="1" dirty="0">
                <a:solidFill>
                  <a:schemeClr val="bg1"/>
                </a:solidFill>
              </a:rPr>
              <a:t>контактные данные авторов: </a:t>
            </a:r>
            <a:r>
              <a:rPr lang="ru-RU" sz="2800" i="1" dirty="0" err="1">
                <a:solidFill>
                  <a:schemeClr val="bg1"/>
                </a:solidFill>
              </a:rPr>
              <a:t>e-mail</a:t>
            </a:r>
            <a:r>
              <a:rPr lang="ru-RU" sz="2800" i="1" dirty="0">
                <a:solidFill>
                  <a:schemeClr val="bg1"/>
                </a:solidFill>
              </a:rPr>
              <a:t>, телефон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Название доклада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9543F-49B1-CF3D-C7A3-E8D4DDE9DC35}"/>
              </a:ext>
            </a:extLst>
          </p:cNvPr>
          <p:cNvSpPr txBox="1"/>
          <p:nvPr/>
        </p:nvSpPr>
        <p:spPr bwMode="auto">
          <a:xfrm>
            <a:off x="123059" y="17567780"/>
            <a:ext cx="840729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Выводы исследования:</a:t>
            </a: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Вывод 1</a:t>
            </a:r>
          </a:p>
          <a:p>
            <a:pPr lvl="0">
              <a:buClr>
                <a:srgbClr val="000000"/>
              </a:buClr>
              <a:buSzPts val="1600"/>
              <a:defRPr/>
            </a:pPr>
            <a:endParaRPr lang="ru-RU" sz="2800" dirty="0">
              <a:latin typeface="Onest SemiBold"/>
            </a:endParaRP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Вывод 2</a:t>
            </a:r>
          </a:p>
          <a:p>
            <a:pPr lvl="0">
              <a:buClr>
                <a:srgbClr val="000000"/>
              </a:buClr>
              <a:buSzPts val="1600"/>
              <a:defRPr/>
            </a:pPr>
            <a:endParaRPr lang="ru-RU" sz="2800" dirty="0">
              <a:latin typeface="Onest SemiBold"/>
            </a:endParaRP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800" dirty="0">
                <a:latin typeface="Onest SemiBold"/>
              </a:rPr>
              <a:t>Вывод 3</a:t>
            </a:r>
          </a:p>
          <a:p>
            <a:pPr lvl="0">
              <a:buClr>
                <a:srgbClr val="000000"/>
              </a:buClr>
              <a:buSzPts val="1600"/>
              <a:defRPr/>
            </a:pPr>
            <a:endParaRPr lang="ru-RU" sz="2800" dirty="0">
              <a:latin typeface="Onest SemiBold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40886D-9199-1AF3-A5CE-9AE884C5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59" t="1" b="9893"/>
          <a:stretch/>
        </p:blipFill>
        <p:spPr bwMode="auto">
          <a:xfrm rot="5400000">
            <a:off x="804980" y="7435491"/>
            <a:ext cx="4256053" cy="58683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3146A7-1E3E-2CB3-E610-C5FDF0191C97}"/>
              </a:ext>
            </a:extLst>
          </p:cNvPr>
          <p:cNvSpPr txBox="1"/>
          <p:nvPr/>
        </p:nvSpPr>
        <p:spPr bwMode="auto">
          <a:xfrm>
            <a:off x="10428366" y="7657446"/>
            <a:ext cx="5412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  <a:defRPr/>
            </a:pPr>
            <a:r>
              <a:rPr lang="ru-RU" sz="2000" dirty="0">
                <a:latin typeface="Onest SemiBold"/>
              </a:rPr>
              <a:t>Рис.1 название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64E51A-327F-CD74-6F01-7DFFE0BF4D0C}"/>
              </a:ext>
            </a:extLst>
          </p:cNvPr>
          <p:cNvSpPr txBox="1"/>
          <p:nvPr/>
        </p:nvSpPr>
        <p:spPr bwMode="auto">
          <a:xfrm>
            <a:off x="123059" y="12495874"/>
            <a:ext cx="5412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  <a:defRPr/>
            </a:pPr>
            <a:r>
              <a:rPr lang="ru-RU" sz="2000" dirty="0">
                <a:latin typeface="Onest SemiBold"/>
              </a:rPr>
              <a:t>Рис.2 название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FA3ECF-C75C-8933-66B8-9E5DA538BEDE}"/>
              </a:ext>
            </a:extLst>
          </p:cNvPr>
          <p:cNvSpPr txBox="1"/>
          <p:nvPr/>
        </p:nvSpPr>
        <p:spPr bwMode="auto">
          <a:xfrm>
            <a:off x="5953118" y="8137105"/>
            <a:ext cx="870820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dirty="0">
                <a:latin typeface="Onest SemiBold"/>
                <a:cs typeface="Rubik SemiBold"/>
              </a:rPr>
              <a:t>Содержание работы: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dirty="0">
                <a:highlight>
                  <a:srgbClr val="FFFF00"/>
                </a:highlight>
                <a:latin typeface="Onest SemiBold"/>
                <a:cs typeface="Rubik SemiBold"/>
              </a:rPr>
              <a:t>ПОСТЕР ДОЛЖЕН БЫТЬ В ВЕРТИКАЛЬНОМ ФОРМАТЕ</a:t>
            </a:r>
          </a:p>
          <a:p>
            <a:pPr marL="457200" indent="-457200" algn="just">
              <a:buClr>
                <a:srgbClr val="000000"/>
              </a:buClr>
              <a:buSzPts val="1600"/>
              <a:buFontTx/>
              <a:buChar char="-"/>
              <a:defRPr/>
            </a:pPr>
            <a:r>
              <a:rPr lang="ru-RU" sz="2400" dirty="0">
                <a:latin typeface="Onest SemiBold"/>
              </a:rPr>
              <a:t>остается только самая важная информация с короткими и ясными формулировками;</a:t>
            </a:r>
          </a:p>
          <a:p>
            <a:pPr algn="just">
              <a:buClr>
                <a:srgbClr val="000000"/>
              </a:buClr>
              <a:buSzPts val="1600"/>
              <a:defRPr/>
            </a:pPr>
            <a:r>
              <a:rPr lang="ru-RU" sz="2400" b="1" dirty="0">
                <a:highlight>
                  <a:srgbClr val="FFFF00"/>
                </a:highlight>
                <a:latin typeface="Onest SemiBold"/>
              </a:rPr>
              <a:t>- Высота основного текст – 24-28</a:t>
            </a:r>
            <a:r>
              <a:rPr lang="en-US" sz="2400" b="1" dirty="0">
                <a:highlight>
                  <a:srgbClr val="FFFF00"/>
                </a:highlight>
                <a:latin typeface="Onest SemiBold"/>
              </a:rPr>
              <a:t>;</a:t>
            </a:r>
            <a:r>
              <a:rPr lang="ru-RU" sz="2400" b="1" dirty="0">
                <a:highlight>
                  <a:srgbClr val="FFFF00"/>
                </a:highlight>
                <a:latin typeface="Onest SemiBold"/>
              </a:rPr>
              <a:t> 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b="1" dirty="0">
                <a:highlight>
                  <a:srgbClr val="FFFF00"/>
                </a:highlight>
                <a:latin typeface="Onest SemiBold"/>
              </a:rPr>
              <a:t>- Подписи рисунков и графиков – 20</a:t>
            </a:r>
            <a:r>
              <a:rPr lang="en-US" sz="2400" b="1" dirty="0">
                <a:highlight>
                  <a:srgbClr val="FFFF00"/>
                </a:highlight>
                <a:latin typeface="Onest SemiBold"/>
              </a:rPr>
              <a:t>;</a:t>
            </a:r>
            <a:endParaRPr lang="ru-RU" sz="2400" b="1" dirty="0">
              <a:highlight>
                <a:srgbClr val="FFFF00"/>
              </a:highlight>
              <a:latin typeface="Onest SemiBold"/>
            </a:endParaRP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dirty="0">
                <a:latin typeface="Onest SemiBold"/>
              </a:rPr>
              <a:t>- постер иллюстрируется таблицами и рисунками в достаточном разрешении;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dirty="0">
                <a:latin typeface="Onest SemiBold"/>
              </a:rPr>
              <a:t>− материал необходимо располагать в логичном порядке, главное должно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dirty="0">
                <a:latin typeface="Onest SemiBold"/>
              </a:rPr>
              <a:t>быть на виду;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dirty="0">
                <a:latin typeface="Onest SemiBold"/>
              </a:rPr>
              <a:t>− использовать минимум шрифтов, цветов и фактур;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endParaRPr lang="ru-RU" sz="2800" dirty="0">
              <a:latin typeface="Onest Semi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8DFB5E-D2B4-18D7-0E79-93D329312A5C}"/>
              </a:ext>
            </a:extLst>
          </p:cNvPr>
          <p:cNvSpPr txBox="1"/>
          <p:nvPr/>
        </p:nvSpPr>
        <p:spPr bwMode="auto">
          <a:xfrm>
            <a:off x="-1163" y="12894170"/>
            <a:ext cx="1508484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600"/>
              <a:defRPr/>
            </a:pPr>
            <a:r>
              <a:rPr lang="ru-RU" sz="2400" dirty="0">
                <a:latin typeface="Onest SemiBold"/>
                <a:cs typeface="Rubik SemiBold"/>
              </a:rPr>
              <a:t>Подготовленный в электронном виде постер в формате .</a:t>
            </a:r>
            <a:r>
              <a:rPr lang="ru-RU" sz="2400" dirty="0" err="1">
                <a:latin typeface="Onest SemiBold"/>
                <a:cs typeface="Rubik SemiBold"/>
              </a:rPr>
              <a:t>pdf</a:t>
            </a:r>
            <a:r>
              <a:rPr lang="ru-RU" sz="2400" dirty="0">
                <a:latin typeface="Onest SemiBold"/>
                <a:cs typeface="Rubik SemiBold"/>
              </a:rPr>
              <a:t> необходимо отправить (ответственным за делопроизводство в высших школах):</a:t>
            </a:r>
          </a:p>
          <a:p>
            <a:pPr marL="457200" indent="-457200">
              <a:buClr>
                <a:srgbClr val="000000"/>
              </a:buClr>
              <a:buSzPts val="1600"/>
              <a:buFontTx/>
              <a:buChar char="-"/>
              <a:defRPr/>
            </a:pPr>
            <a:r>
              <a:rPr lang="ru-RU" sz="2400" dirty="0" err="1">
                <a:latin typeface="Onest SemiBold"/>
              </a:rPr>
              <a:t>Саканской</a:t>
            </a:r>
            <a:r>
              <a:rPr lang="ru-RU" sz="2400" dirty="0">
                <a:latin typeface="Onest SemiBold"/>
              </a:rPr>
              <a:t>-Грицай Е.И. – ВШПГИДС, sakansk_ei@spbstu.ru;</a:t>
            </a:r>
          </a:p>
          <a:p>
            <a:pPr marL="457200" lvl="0" indent="-457200">
              <a:buClr>
                <a:srgbClr val="000000"/>
              </a:buClr>
              <a:buSzPts val="1600"/>
              <a:buFontTx/>
              <a:buChar char="-"/>
              <a:defRPr/>
            </a:pPr>
            <a:r>
              <a:rPr lang="ru-RU" sz="2400" dirty="0" err="1">
                <a:latin typeface="Onest SemiBold"/>
                <a:cs typeface="Rubik SemiBold"/>
              </a:rPr>
              <a:t>Капинус</a:t>
            </a:r>
            <a:r>
              <a:rPr lang="ru-RU" sz="2400" dirty="0">
                <a:latin typeface="Onest SemiBold"/>
                <a:cs typeface="Rubik SemiBold"/>
              </a:rPr>
              <a:t> К.О. - </a:t>
            </a:r>
            <a:r>
              <a:rPr lang="ru-RU" sz="2400" dirty="0" err="1">
                <a:latin typeface="Onest SemiBold"/>
                <a:cs typeface="Rubik SemiBold"/>
              </a:rPr>
              <a:t>ВШГиЭС</a:t>
            </a:r>
            <a:r>
              <a:rPr lang="ru-RU" sz="2400" dirty="0">
                <a:latin typeface="Onest SemiBold"/>
                <a:cs typeface="Rubik SemiBold"/>
              </a:rPr>
              <a:t>, </a:t>
            </a:r>
            <a:r>
              <a:rPr lang="ru-RU" sz="2400" dirty="0">
                <a:latin typeface="Onest SemiBold"/>
                <a:cs typeface="Rubik SemiBold"/>
                <a:hlinkClick r:id="rId6"/>
              </a:rPr>
              <a:t>kapinus_ko@spbstu.ru</a:t>
            </a:r>
            <a:r>
              <a:rPr lang="ru-RU" sz="2400" dirty="0">
                <a:latin typeface="Onest SemiBold"/>
                <a:cs typeface="Rubik SemiBold"/>
              </a:rPr>
              <a:t>;</a:t>
            </a:r>
          </a:p>
          <a:p>
            <a:pPr marL="457200" lvl="0" indent="-457200">
              <a:buClr>
                <a:srgbClr val="000000"/>
              </a:buClr>
              <a:buSzPts val="1600"/>
              <a:buFontTx/>
              <a:buChar char="-"/>
              <a:defRPr/>
            </a:pPr>
            <a:r>
              <a:rPr lang="ru-RU" sz="2400" dirty="0" err="1">
                <a:latin typeface="Onest SemiBold"/>
                <a:cs typeface="Rubik SemiBold"/>
              </a:rPr>
              <a:t>Каченковой</a:t>
            </a:r>
            <a:r>
              <a:rPr lang="ru-RU" sz="2400" dirty="0">
                <a:latin typeface="Onest SemiBold"/>
                <a:cs typeface="Rubik SemiBold"/>
              </a:rPr>
              <a:t> В.Д. – ВШТБ, </a:t>
            </a:r>
            <a:r>
              <a:rPr lang="ru-RU" sz="2400" dirty="0">
                <a:latin typeface="Onest SemiBold"/>
                <a:cs typeface="Rubik SemiBold"/>
                <a:hlinkClick r:id="rId7"/>
              </a:rPr>
              <a:t>kachenkova_vd@spbstu.ru</a:t>
            </a:r>
            <a:r>
              <a:rPr lang="ru-RU" sz="2400" dirty="0">
                <a:latin typeface="Onest SemiBold"/>
                <a:cs typeface="Rubik SemiBold"/>
              </a:rPr>
              <a:t>;</a:t>
            </a:r>
          </a:p>
          <a:p>
            <a:pPr marL="457200" lvl="0" indent="-457200">
              <a:buClr>
                <a:srgbClr val="000000"/>
              </a:buClr>
              <a:buSzPts val="1600"/>
              <a:buFontTx/>
              <a:buChar char="-"/>
              <a:defRPr/>
            </a:pPr>
            <a:r>
              <a:rPr lang="ru-RU" sz="2400" dirty="0" err="1">
                <a:latin typeface="Onest SemiBold"/>
                <a:cs typeface="Rubik SemiBold"/>
              </a:rPr>
              <a:t>Паршенковой</a:t>
            </a:r>
            <a:r>
              <a:rPr lang="ru-RU" sz="2400" dirty="0">
                <a:latin typeface="Onest SemiBold"/>
                <a:cs typeface="Rubik SemiBold"/>
              </a:rPr>
              <a:t> Т.А. – </a:t>
            </a:r>
            <a:r>
              <a:rPr lang="ru-RU" sz="2400" dirty="0" err="1">
                <a:latin typeface="Onest SemiBold"/>
                <a:cs typeface="Rubik SemiBold"/>
              </a:rPr>
              <a:t>ВШДиА</a:t>
            </a:r>
            <a:r>
              <a:rPr lang="ru-RU" sz="2400" dirty="0">
                <a:latin typeface="Onest SemiBold"/>
                <a:cs typeface="Rubik SemiBold"/>
              </a:rPr>
              <a:t>, parshenkova_ta@spbstu.ru.</a:t>
            </a: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400" dirty="0">
                <a:highlight>
                  <a:srgbClr val="FFFF00"/>
                </a:highlight>
                <a:latin typeface="Onest SemiBold"/>
                <a:cs typeface="Rubik SemiBold"/>
              </a:rPr>
              <a:t>Файл постера должен быть назван </a:t>
            </a:r>
            <a:r>
              <a:rPr lang="ru-RU" sz="2400" dirty="0">
                <a:latin typeface="Onest SemiBold"/>
                <a:cs typeface="Rubik SemiBold"/>
              </a:rPr>
              <a:t>ФАМИЛИЯ_И.О. автора-студента. Название секции </a:t>
            </a: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ru-RU" sz="2400" dirty="0">
                <a:highlight>
                  <a:srgbClr val="FFFF00"/>
                </a:highlight>
                <a:latin typeface="Onest SemiBold"/>
                <a:cs typeface="Rubik SemiBold"/>
              </a:rPr>
              <a:t>В письме необходимо указать : </a:t>
            </a:r>
            <a:r>
              <a:rPr lang="ru-RU" sz="2400" dirty="0">
                <a:latin typeface="Onest SemiBold"/>
                <a:cs typeface="Rubik SemiBold"/>
              </a:rPr>
              <a:t>ФИО авторов, название доклада, название высшей школы, название секции, ответственный за секцию (см табличку с ответственными). Данная информация нужна, чтобы постер был включен в программу!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dirty="0">
                <a:highlight>
                  <a:srgbClr val="FFFF00"/>
                </a:highlight>
                <a:latin typeface="Onest SemiBold"/>
              </a:rPr>
              <a:t>Срок отправки участниками конференции </a:t>
            </a:r>
          </a:p>
          <a:p>
            <a:pPr lvl="0" algn="just">
              <a:buClr>
                <a:srgbClr val="000000"/>
              </a:buClr>
              <a:buSzPts val="1600"/>
              <a:defRPr/>
            </a:pPr>
            <a:r>
              <a:rPr lang="ru-RU" sz="2400" dirty="0" err="1">
                <a:highlight>
                  <a:srgbClr val="FFFF00"/>
                </a:highlight>
                <a:latin typeface="Onest SemiBold"/>
              </a:rPr>
              <a:t>постерных</a:t>
            </a:r>
            <a:r>
              <a:rPr lang="ru-RU" sz="2400" dirty="0">
                <a:highlight>
                  <a:srgbClr val="FFFF00"/>
                </a:highlight>
                <a:latin typeface="Onest SemiBold"/>
              </a:rPr>
              <a:t> докладов – до 29.03.2026 г. (включительно).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5BAD5CC-AF4A-E4C1-1BB3-C5F45BEA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59" t="1" b="9893"/>
          <a:stretch/>
        </p:blipFill>
        <p:spPr bwMode="auto">
          <a:xfrm rot="5400000">
            <a:off x="11101650" y="16582810"/>
            <a:ext cx="3376919" cy="46561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F0358A-95A5-1330-7588-C69B2534DE90}"/>
              </a:ext>
            </a:extLst>
          </p:cNvPr>
          <p:cNvSpPr txBox="1"/>
          <p:nvPr/>
        </p:nvSpPr>
        <p:spPr bwMode="auto">
          <a:xfrm>
            <a:off x="10344191" y="20599354"/>
            <a:ext cx="5412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  <a:defRPr/>
            </a:pPr>
            <a:r>
              <a:rPr lang="ru-RU" sz="2000" dirty="0">
                <a:latin typeface="Onest SemiBold"/>
              </a:rPr>
              <a:t>Рис.3 название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954F72"/>
      </a:folHlink>
    </a:clrScheme>
    <a:fontScheme name="Другая 2">
      <a:majorFont>
        <a:latin typeface="Onest SemiBold"/>
        <a:ea typeface="Arial"/>
        <a:cs typeface="Arial"/>
      </a:majorFont>
      <a:minorFont>
        <a:latin typeface="Onest Regular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278</Words>
  <Application>Microsoft Office PowerPoint</Application>
  <DocSecurity>0</DocSecurity>
  <PresentationFormat>Произвольный</PresentationFormat>
  <Paragraphs>42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Onest Regular</vt:lpstr>
      <vt:lpstr>Onest SemiBold</vt:lpstr>
      <vt:lpstr>Arial</vt:lpstr>
      <vt:lpstr>Aptos</vt:lpstr>
      <vt:lpstr>Ubuntu</vt:lpstr>
      <vt:lpstr>Calibri</vt:lpstr>
      <vt:lpstr>Тема Office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viryms@yandex.ru</dc:creator>
  <cp:keywords/>
  <dc:description/>
  <cp:lastModifiedBy>User</cp:lastModifiedBy>
  <cp:revision>69</cp:revision>
  <dcterms:created xsi:type="dcterms:W3CDTF">2025-02-13T10:56:18Z</dcterms:created>
  <dcterms:modified xsi:type="dcterms:W3CDTF">2026-02-20T12:07:28Z</dcterms:modified>
  <cp:category/>
  <dc:identifier/>
  <cp:contentStatus/>
  <dc:language/>
  <cp:version/>
</cp:coreProperties>
</file>