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9" r:id="rId2"/>
    <p:sldId id="261" r:id="rId3"/>
    <p:sldId id="262" r:id="rId4"/>
    <p:sldId id="263" r:id="rId5"/>
    <p:sldId id="266" r:id="rId6"/>
    <p:sldId id="272" r:id="rId7"/>
    <p:sldId id="270" r:id="rId8"/>
  </p:sldIdLst>
  <p:sldSz cx="12192000" cy="6858000"/>
  <p:notesSz cx="12192000" cy="6858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Onest Bold" pitchFamily="2" charset="0"/>
      <p:bold r:id="rId15"/>
    </p:embeddedFont>
    <p:embeddedFont>
      <p:font typeface="Onest Regular" pitchFamily="2" charset="0"/>
      <p:regular r:id="rId16"/>
    </p:embeddedFont>
    <p:embeddedFont>
      <p:font typeface="Onest SemiBold" pitchFamily="2" charset="0"/>
      <p:bold r:id="rId17"/>
    </p:embeddedFont>
    <p:embeddedFont>
      <p:font typeface="Ubuntu" panose="020B0604020202020204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8">
          <p15:clr>
            <a:srgbClr val="A4A3A4"/>
          </p15:clr>
        </p15:guide>
        <p15:guide id="2" pos="1323">
          <p15:clr>
            <a:srgbClr val="A4A3A4"/>
          </p15:clr>
        </p15:guide>
        <p15:guide id="3" pos="279">
          <p15:clr>
            <a:srgbClr val="A4A3A4"/>
          </p15:clr>
        </p15:guide>
        <p15:guide id="4" pos="7423">
          <p15:clr>
            <a:srgbClr val="A4A3A4"/>
          </p15:clr>
        </p15:guide>
        <p15:guide id="5" orient="horz" pos="4042">
          <p15:clr>
            <a:srgbClr val="A4A3A4"/>
          </p15:clr>
        </p15:guide>
        <p15:guide id="6" pos="892">
          <p15:clr>
            <a:srgbClr val="A4A3A4"/>
          </p15:clr>
        </p15:guide>
        <p15:guide id="7" pos="733">
          <p15:clr>
            <a:srgbClr val="A4A3A4"/>
          </p15:clr>
        </p15:guide>
        <p15:guide id="8" pos="2547">
          <p15:clr>
            <a:srgbClr val="A4A3A4"/>
          </p15:clr>
        </p15:guide>
        <p15:guide id="9" pos="2094">
          <p15:clr>
            <a:srgbClr val="A4A3A4"/>
          </p15:clr>
        </p15:guide>
        <p15:guide id="10" pos="2706">
          <p15:clr>
            <a:srgbClr val="A4A3A4"/>
          </p15:clr>
        </p15:guide>
        <p15:guide id="11" pos="3160">
          <p15:clr>
            <a:srgbClr val="A4A3A4"/>
          </p15:clr>
        </p15:guide>
        <p15:guide id="12" pos="3318">
          <p15:clr>
            <a:srgbClr val="A4A3A4"/>
          </p15:clr>
        </p15:guide>
        <p15:guide id="13" pos="1504">
          <p15:clr>
            <a:srgbClr val="A4A3A4"/>
          </p15:clr>
        </p15:guide>
        <p15:guide id="14" pos="1935">
          <p15:clr>
            <a:srgbClr val="A4A3A4"/>
          </p15:clr>
        </p15:guide>
        <p15:guide id="15" orient="horz" pos="663">
          <p15:clr>
            <a:srgbClr val="A4A3A4"/>
          </p15:clr>
        </p15:guide>
        <p15:guide id="16" pos="4362">
          <p15:clr>
            <a:srgbClr val="A4A3A4"/>
          </p15:clr>
        </p15:guide>
        <p15:guide id="17" pos="3931">
          <p15:clr>
            <a:srgbClr val="A4A3A4"/>
          </p15:clr>
        </p15:guide>
        <p15:guide id="18" pos="3772">
          <p15:clr>
            <a:srgbClr val="A4A3A4"/>
          </p15:clr>
        </p15:guide>
        <p15:guide id="19" pos="4974">
          <p15:clr>
            <a:srgbClr val="A4A3A4"/>
          </p15:clr>
        </p15:guide>
        <p15:guide id="20" pos="5133">
          <p15:clr>
            <a:srgbClr val="A4A3A4"/>
          </p15:clr>
        </p15:guide>
        <p15:guide id="21" pos="5586">
          <p15:clr>
            <a:srgbClr val="A4A3A4"/>
          </p15:clr>
        </p15:guide>
        <p15:guide id="22" pos="5745">
          <p15:clr>
            <a:srgbClr val="A4A3A4"/>
          </p15:clr>
        </p15:guide>
        <p15:guide id="23" pos="6199">
          <p15:clr>
            <a:srgbClr val="A4A3A4"/>
          </p15:clr>
        </p15:guide>
        <p15:guide id="24" pos="6357">
          <p15:clr>
            <a:srgbClr val="A4A3A4"/>
          </p15:clr>
        </p15:guide>
        <p15:guide id="25" pos="6788">
          <p15:clr>
            <a:srgbClr val="A4A3A4"/>
          </p15:clr>
        </p15:guide>
        <p15:guide id="26" pos="6970">
          <p15:clr>
            <a:srgbClr val="A4A3A4"/>
          </p15:clr>
        </p15:guide>
        <p15:guide id="27" pos="454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D5ABB26-0587-4C30-8999-92F81FD0307C}">
  <a:tblStyle styleId="{2D5ABB26-0587-4C30-8999-92F81FD0307C}" styleName="Нет стиля, нет сетки">
    <a:wholeTbl>
      <a:tcTxStyle>
        <a:fontRef idx="minor">
          <a:srgbClr val="000000"/>
        </a:fontRef>
        <a:schemeClr val="tx1"/>
      </a:tcTxStyle>
      <a:tcStyle>
        <a:tcBdr>
          <a:left>
            <a:ln w="12700">
              <a:noFill/>
            </a:ln>
          </a:left>
          <a:right>
            <a:ln w="12700">
              <a:noFill/>
            </a:ln>
          </a:right>
          <a:top>
            <a:ln w="12700">
              <a:noFill/>
            </a:ln>
          </a:top>
          <a:bottom>
            <a:ln w="12700">
              <a:noFill/>
            </a:ln>
          </a:bottom>
          <a:insideH>
            <a:ln w="12700">
              <a:noFill/>
            </a:ln>
          </a:insideH>
          <a:insideV>
            <a:ln w="12700">
              <a:noFill/>
            </a:ln>
          </a:insideV>
        </a:tcBdr>
        <a:fill>
          <a:noFill/>
        </a:fill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/>
      </a:tcStyle>
    </a:lastCol>
    <a:firstCol>
      <a:tcStyle>
        <a:tcBdr/>
      </a:tcStyle>
    </a:firstCol>
    <a:lastRow>
      <a:tcStyle>
        <a:tcBdr/>
      </a:tcStyle>
    </a:lastRow>
    <a:seCell>
      <a:tcStyle>
        <a:tcBdr/>
      </a:tcStyle>
    </a:seCell>
    <a:swCell>
      <a:tcStyle>
        <a:tcBdr/>
      </a:tcStyle>
    </a:swCell>
    <a:firstRow>
      <a:tcStyle>
        <a:tcBdr/>
      </a:tcStyle>
    </a:firstRow>
    <a:neCell>
      <a:tcStyle>
        <a:tcBdr/>
      </a:tcStyle>
    </a:neCell>
    <a:nwCell>
      <a:tcStyle>
        <a:tcBdr/>
      </a:tcStyle>
    </a:nwCell>
  </a:tblStyle>
  <a:tblStyle styleId="{C083E6E3-FA7D-4D7B-A595-EF9225AFEA82}" styleName="Светлый стиль 1 — акцент 3">
    <a:wholeTbl>
      <a:tcTxStyle>
        <a:fontRef idx="minor">
          <a:srgbClr val="000000"/>
        </a:fontRef>
        <a:schemeClr val="tx1"/>
      </a:tcTxStyle>
      <a:tcStyle>
        <a:tcBdr>
          <a:left>
            <a:ln w="12700">
              <a:noFill/>
            </a:ln>
          </a:left>
          <a:right>
            <a:ln w="12700">
              <a:noFill/>
            </a:ln>
          </a:right>
          <a:top>
            <a:ln w="12700">
              <a:solidFill>
                <a:schemeClr val="accent3"/>
              </a:solidFill>
            </a:ln>
          </a:top>
          <a:bottom>
            <a:ln w="12700">
              <a:solidFill>
                <a:schemeClr val="accent3"/>
              </a:solidFill>
            </a:ln>
          </a:bottom>
          <a:insideH>
            <a:ln w="12700">
              <a:noFill/>
            </a:ln>
          </a:insideH>
          <a:insideV>
            <a:ln w="12700"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band2V>
      <a:tcStyle>
        <a:tcBdr/>
        <a:fill>
          <a:solidFill>
            <a:schemeClr val="accent3">
              <a:alpha val="20000"/>
            </a:schemeClr>
          </a:solidFill>
        </a:fill>
      </a:tcStyle>
    </a:band2V>
    <a:lastCol>
      <a:tcStyle>
        <a:tcBdr/>
      </a:tcStyle>
    </a:lastCol>
    <a:firstCol>
      <a:tcStyle>
        <a:tcBdr/>
      </a:tcStyle>
    </a:firstCol>
    <a:lastRow>
      <a:tcStyle>
        <a:tcBdr>
          <a:top>
            <a:ln w="12700">
              <a:solidFill>
                <a:schemeClr val="accent3"/>
              </a:solidFill>
            </a:ln>
          </a:top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>
          <a:bottom>
            <a:ln w="12700">
              <a:solidFill>
                <a:schemeClr val="accent3"/>
              </a:solidFill>
            </a:ln>
          </a:bottom>
        </a:tcBdr>
        <a:fill>
          <a:noFill/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4" d="100"/>
          <a:sy n="154" d="100"/>
        </p:scale>
        <p:origin x="2766" y="132"/>
      </p:cViewPr>
      <p:guideLst>
        <p:guide orient="horz" pos="278"/>
        <p:guide pos="1323"/>
        <p:guide pos="279"/>
        <p:guide pos="7423"/>
        <p:guide orient="horz" pos="4042"/>
        <p:guide pos="892"/>
        <p:guide pos="733"/>
        <p:guide pos="2547"/>
        <p:guide pos="2094"/>
        <p:guide pos="2706"/>
        <p:guide pos="3160"/>
        <p:guide pos="3318"/>
        <p:guide pos="1504"/>
        <p:guide pos="1935"/>
        <p:guide orient="horz" pos="663"/>
        <p:guide pos="4362"/>
        <p:guide pos="3931"/>
        <p:guide pos="3772"/>
        <p:guide pos="4974"/>
        <p:guide pos="5133"/>
        <p:guide pos="5586"/>
        <p:guide pos="5745"/>
        <p:guide pos="6199"/>
        <p:guide pos="6357"/>
        <p:guide pos="6788"/>
        <p:guide pos="6970"/>
        <p:guide pos="454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1392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viewProps" Target="viewProps.xml"/><Relationship Id="rId10" Type="http://schemas.openxmlformats.org/officeDocument/2006/relationships/handoutMaster" Target="handoutMasters/handout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AB37F562-6C30-5C95-7722-483CBC33F61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3F1DC3D-515A-F08A-7D7B-6020499A036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564440-3F71-4A75-BD8A-80C4B68F79EA}" type="datetimeFigureOut">
              <a:rPr lang="en-US" smtClean="0"/>
              <a:t>2/20/2026</a:t>
            </a:fld>
            <a:endParaRPr lang="en-US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E4BED68-73FB-0AE2-F66C-370D903A464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1BDE33A-F1B6-FBB3-C74F-EF9CEB239E1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4EBEAC-E627-43B9-9C3B-0334184DB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4088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2290C3-C49F-4AA7-8404-52A67590FC3A}" type="datetimeFigureOut">
              <a:rPr lang="ru-RU" smtClean="0"/>
              <a:t>20.02.2026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9F90AA-F4ED-4916-B90B-AD2DC73DC2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556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jpe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3AB6C55-58EA-40D4-AEDD-ACF6FA1FB47F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Контент_5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6731000"/>
            <a:ext cx="12192000" cy="127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3323218" y="2814781"/>
            <a:ext cx="1201157" cy="107445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0" y="0"/>
            <a:ext cx="336831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2_Титул_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/>
          <a:srcRect t="-1" b="14736"/>
          <a:stretch/>
        </p:blipFill>
        <p:spPr bwMode="auto">
          <a:xfrm>
            <a:off x="442913" y="441325"/>
            <a:ext cx="7489825" cy="426679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0" y="6731000"/>
            <a:ext cx="12192000" cy="127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0" y="0"/>
            <a:ext cx="336831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5"/>
          <a:stretch/>
        </p:blipFill>
        <p:spPr bwMode="auto">
          <a:xfrm>
            <a:off x="11212497" y="443914"/>
            <a:ext cx="550832" cy="46716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3_Титул_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/>
          <a:srcRect l="34559" t="1" b="9893"/>
          <a:stretch/>
        </p:blipFill>
        <p:spPr bwMode="auto">
          <a:xfrm>
            <a:off x="0" y="0"/>
            <a:ext cx="4046899" cy="5579953"/>
          </a:xfrm>
          <a:prstGeom prst="rect">
            <a:avLst/>
          </a:prstGeom>
        </p:spPr>
      </p:pic>
      <p:sp>
        <p:nvSpPr>
          <p:cNvPr id="7" name="Прямоугольник 6"/>
          <p:cNvSpPr/>
          <p:nvPr userDrawn="1"/>
        </p:nvSpPr>
        <p:spPr bwMode="auto">
          <a:xfrm>
            <a:off x="4046018" y="2395247"/>
            <a:ext cx="6850582" cy="3167350"/>
          </a:xfrm>
          <a:prstGeom prst="rect">
            <a:avLst/>
          </a:prstGeom>
          <a:gradFill>
            <a:gsLst>
              <a:gs pos="0">
                <a:srgbClr val="004C22"/>
              </a:gs>
              <a:gs pos="100000">
                <a:srgbClr val="32932D"/>
              </a:gs>
            </a:gsLst>
            <a:lin ang="6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Прямоугольник 7"/>
          <p:cNvSpPr/>
          <p:nvPr userDrawn="1"/>
        </p:nvSpPr>
        <p:spPr bwMode="auto">
          <a:xfrm rot="5400000">
            <a:off x="9771186" y="1125414"/>
            <a:ext cx="3546228" cy="1295401"/>
          </a:xfrm>
          <a:prstGeom prst="rect">
            <a:avLst/>
          </a:prstGeom>
          <a:gradFill>
            <a:gsLst>
              <a:gs pos="0">
                <a:srgbClr val="FC4921"/>
              </a:gs>
              <a:gs pos="100000">
                <a:srgbClr val="F29262"/>
              </a:gs>
            </a:gsLst>
            <a:lin ang="6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Прямоугольник 8"/>
          <p:cNvSpPr/>
          <p:nvPr userDrawn="1"/>
        </p:nvSpPr>
        <p:spPr bwMode="auto">
          <a:xfrm rot="10800000">
            <a:off x="0" y="5562598"/>
            <a:ext cx="6203950" cy="1295402"/>
          </a:xfrm>
          <a:prstGeom prst="rect">
            <a:avLst/>
          </a:prstGeom>
          <a:gradFill>
            <a:gsLst>
              <a:gs pos="0">
                <a:srgbClr val="3D2E69"/>
              </a:gs>
              <a:gs pos="100000">
                <a:srgbClr val="774395"/>
              </a:gs>
            </a:gsLst>
            <a:lin ang="6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4500978" y="443915"/>
            <a:ext cx="669897" cy="5681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Новый раздел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004C22"/>
              </a:gs>
              <a:gs pos="100000">
                <a:srgbClr val="32932D"/>
              </a:gs>
            </a:gsLst>
            <a:lin ang="6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Прямоугольник 4"/>
          <p:cNvSpPr/>
          <p:nvPr userDrawn="1"/>
        </p:nvSpPr>
        <p:spPr bwMode="auto">
          <a:xfrm rot="5400000">
            <a:off x="-1078622" y="1078622"/>
            <a:ext cx="2400435" cy="243191"/>
          </a:xfrm>
          <a:prstGeom prst="rect">
            <a:avLst/>
          </a:prstGeom>
          <a:gradFill>
            <a:gsLst>
              <a:gs pos="0">
                <a:srgbClr val="FC4921"/>
              </a:gs>
              <a:gs pos="100000">
                <a:srgbClr val="F29262"/>
              </a:gs>
            </a:gsLst>
            <a:lin ang="6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Прямоугольник 11"/>
          <p:cNvSpPr/>
          <p:nvPr userDrawn="1"/>
        </p:nvSpPr>
        <p:spPr bwMode="auto">
          <a:xfrm rot="16199999">
            <a:off x="-40508" y="283700"/>
            <a:ext cx="810590" cy="243191"/>
          </a:xfrm>
          <a:prstGeom prst="rect">
            <a:avLst/>
          </a:prstGeom>
          <a:solidFill>
            <a:srgbClr val="F2926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72753" y="1394435"/>
            <a:ext cx="12046494" cy="5463565"/>
          </a:xfrm>
          <a:prstGeom prst="rect">
            <a:avLst/>
          </a:prstGeom>
        </p:spPr>
      </p:pic>
      <p:sp>
        <p:nvSpPr>
          <p:cNvPr id="9" name="Прямоугольник 8"/>
          <p:cNvSpPr/>
          <p:nvPr userDrawn="1"/>
        </p:nvSpPr>
        <p:spPr bwMode="auto">
          <a:xfrm rot="10800000">
            <a:off x="2416766" y="6621527"/>
            <a:ext cx="9775234" cy="243191"/>
          </a:xfrm>
          <a:prstGeom prst="rect">
            <a:avLst/>
          </a:prstGeom>
          <a:gradFill>
            <a:gsLst>
              <a:gs pos="0">
                <a:srgbClr val="3D2E69"/>
              </a:gs>
              <a:gs pos="100000">
                <a:srgbClr val="774395"/>
              </a:gs>
            </a:gsLst>
            <a:lin ang="6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Прямоугольник 10"/>
          <p:cNvSpPr/>
          <p:nvPr userDrawn="1"/>
        </p:nvSpPr>
        <p:spPr bwMode="auto">
          <a:xfrm rot="10800000">
            <a:off x="8382000" y="6378336"/>
            <a:ext cx="3810000" cy="243191"/>
          </a:xfrm>
          <a:prstGeom prst="rect">
            <a:avLst/>
          </a:prstGeom>
          <a:solidFill>
            <a:srgbClr val="77439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Заголовок 1"/>
          <p:cNvSpPr>
            <a:spLocks noGrp="1"/>
          </p:cNvSpPr>
          <p:nvPr>
            <p:ph type="ctrTitle" hasCustomPrompt="1"/>
          </p:nvPr>
        </p:nvSpPr>
        <p:spPr bwMode="auto">
          <a:xfrm>
            <a:off x="700775" y="1122363"/>
            <a:ext cx="9967225" cy="1278072"/>
          </a:xfrm>
        </p:spPr>
        <p:txBody>
          <a:bodyPr anchor="t">
            <a:normAutofit/>
          </a:bodyPr>
          <a:lstStyle>
            <a:lvl1pPr algn="l">
              <a:defRPr sz="5400">
                <a:solidFill>
                  <a:schemeClr val="bg1"/>
                </a:solidFill>
                <a:latin typeface="Onest SemiBold"/>
              </a:defRPr>
            </a:lvl1pPr>
          </a:lstStyle>
          <a:p>
            <a:pPr>
              <a:defRPr/>
            </a:pPr>
            <a:r>
              <a:rPr lang="ru-RU"/>
              <a:t>Заголовок нового раздела</a:t>
            </a:r>
            <a:endParaRPr lang="en-US"/>
          </a:p>
        </p:txBody>
      </p:sp>
      <p:sp>
        <p:nvSpPr>
          <p:cNvPr id="15" name="Заголовок 1"/>
          <p:cNvSpPr txBox="1"/>
          <p:nvPr userDrawn="1"/>
        </p:nvSpPr>
        <p:spPr bwMode="auto">
          <a:xfrm>
            <a:off x="700774" y="4931863"/>
            <a:ext cx="9967225" cy="12780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5400">
                <a:solidFill>
                  <a:schemeClr val="bg1"/>
                </a:solidFill>
                <a:latin typeface="Onest Bold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>
                <a:latin typeface="Onest SemiBold"/>
              </a:rPr>
              <a:t>01</a:t>
            </a:r>
            <a:endParaRPr lang="en-US">
              <a:latin typeface="Onest SemiBold"/>
            </a:endParaRPr>
          </a:p>
        </p:txBody>
      </p:sp>
      <p:sp>
        <p:nvSpPr>
          <p:cNvPr id="16" name="Подзаголовок 2"/>
          <p:cNvSpPr>
            <a:spLocks noGrp="1"/>
          </p:cNvSpPr>
          <p:nvPr>
            <p:ph type="subTitle" idx="1" hasCustomPrompt="1"/>
          </p:nvPr>
        </p:nvSpPr>
        <p:spPr bwMode="auto">
          <a:xfrm>
            <a:off x="691081" y="2687637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Onest SemiBold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Подзаголовок раздела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Фина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/>
          <a:srcRect b="15635"/>
          <a:stretch/>
        </p:blipFill>
        <p:spPr bwMode="auto">
          <a:xfrm>
            <a:off x="0" y="-1"/>
            <a:ext cx="8401050" cy="685800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0" y="3075025"/>
            <a:ext cx="6328527" cy="90235"/>
          </a:xfrm>
          <a:prstGeom prst="rect">
            <a:avLst/>
          </a:prstGeom>
        </p:spPr>
      </p:pic>
      <p:sp>
        <p:nvSpPr>
          <p:cNvPr id="18" name="Заголовок 1"/>
          <p:cNvSpPr>
            <a:spLocks noGrp="1"/>
          </p:cNvSpPr>
          <p:nvPr>
            <p:ph type="ctrTitle" hasCustomPrompt="1"/>
          </p:nvPr>
        </p:nvSpPr>
        <p:spPr bwMode="auto">
          <a:xfrm>
            <a:off x="485775" y="1327779"/>
            <a:ext cx="7662863" cy="1398775"/>
          </a:xfrm>
        </p:spPr>
        <p:txBody>
          <a:bodyPr anchor="t">
            <a:normAutofit/>
          </a:bodyPr>
          <a:lstStyle>
            <a:lvl1pPr algn="l">
              <a:defRPr sz="5400" b="0">
                <a:solidFill>
                  <a:schemeClr val="bg1"/>
                </a:solidFill>
                <a:latin typeface="Onest SemiBold"/>
              </a:defRPr>
            </a:lvl1pPr>
          </a:lstStyle>
          <a:p>
            <a:pPr>
              <a:lnSpc>
                <a:spcPct val="90000"/>
              </a:lnSpc>
              <a:defRPr/>
            </a:pPr>
            <a:r>
              <a:rPr lang="ru-RU" sz="5400">
                <a:solidFill>
                  <a:schemeClr val="bg1"/>
                </a:solidFill>
                <a:latin typeface="Onest SemiBold"/>
                <a:ea typeface="Rubik SemiBold"/>
                <a:cs typeface="Arial"/>
              </a:rPr>
              <a:t>БЛАГОДАРЮ </a:t>
            </a:r>
            <a:br>
              <a:rPr lang="ru-RU" sz="5400">
                <a:solidFill>
                  <a:schemeClr val="bg1"/>
                </a:solidFill>
                <a:latin typeface="Onest SemiBold"/>
                <a:ea typeface="Rubik SemiBold"/>
                <a:cs typeface="Arial"/>
              </a:rPr>
            </a:br>
            <a:r>
              <a:rPr lang="ru-RU" sz="5400">
                <a:solidFill>
                  <a:schemeClr val="bg1"/>
                </a:solidFill>
                <a:latin typeface="Onest SemiBold"/>
                <a:ea typeface="Rubik SemiBold"/>
                <a:cs typeface="Arial"/>
              </a:rPr>
              <a:t>ЗА ВНИМАНИЕ!</a:t>
            </a:r>
            <a:endParaRPr lang="en-US" sz="5400" i="0" u="none" strike="noStrike" cap="none">
              <a:solidFill>
                <a:schemeClr val="bg1"/>
              </a:solidFill>
              <a:latin typeface="Onest SemiBold"/>
              <a:ea typeface="Rubik SemiBold"/>
              <a:cs typeface="Arial"/>
            </a:endParaRPr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10978286" y="443913"/>
            <a:ext cx="785043" cy="665795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4F67AD9-8489-DEDE-5743-62E5DD4659F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00" t="-4089"/>
          <a:stretch/>
        </p:blipFill>
        <p:spPr bwMode="auto">
          <a:xfrm>
            <a:off x="9408160" y="309881"/>
            <a:ext cx="2522806" cy="84169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DE4FEA5-9B3F-7F88-40B7-B266A18A424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8811277" y="541566"/>
            <a:ext cx="554754" cy="47048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Контент_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9012621" y="6207648"/>
            <a:ext cx="2743200" cy="365125"/>
          </a:xfrm>
        </p:spPr>
        <p:txBody>
          <a:bodyPr anchor="ctr"/>
          <a:lstStyle>
            <a:lvl1pPr>
              <a:defRPr sz="1600">
                <a:solidFill>
                  <a:schemeClr val="bg1">
                    <a:lumMod val="50000"/>
                  </a:schemeClr>
                </a:solidFill>
                <a:latin typeface="Onest Regular"/>
              </a:defRPr>
            </a:lvl1pPr>
          </a:lstStyle>
          <a:p>
            <a:pPr>
              <a:defRPr/>
            </a:pPr>
            <a:fld id="{63AB6C55-58EA-40D4-AEDD-ACF6FA1FB47F}" type="slidenum">
              <a:rPr lang="en-US"/>
              <a:t>‹#›</a:t>
            </a:fld>
            <a:endParaRPr lang="en-US"/>
          </a:p>
        </p:txBody>
      </p:sp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 bwMode="auto">
          <a:xfrm>
            <a:off x="7112778" y="366045"/>
            <a:ext cx="3888597" cy="1294625"/>
          </a:xfrm>
        </p:spPr>
        <p:txBody>
          <a:bodyPr anchor="t">
            <a:normAutofit/>
          </a:bodyPr>
          <a:lstStyle>
            <a:lvl1pPr>
              <a:lnSpc>
                <a:spcPct val="90000"/>
              </a:lnSpc>
              <a:defRPr sz="2400">
                <a:latin typeface="Onest SemiBold"/>
              </a:defRPr>
            </a:lvl1pPr>
          </a:lstStyle>
          <a:p>
            <a:pPr>
              <a:defRPr/>
            </a:pPr>
            <a:r>
              <a:rPr lang="ru-RU"/>
              <a:t>Заголовок слайда</a:t>
            </a:r>
            <a:endParaRPr lang="en-US"/>
          </a:p>
        </p:txBody>
      </p:sp>
      <p:sp>
        <p:nvSpPr>
          <p:cNvPr id="10" name="Дата 3"/>
          <p:cNvSpPr>
            <a:spLocks noGrp="1"/>
          </p:cNvSpPr>
          <p:nvPr>
            <p:ph type="dt" sz="half" idx="10"/>
          </p:nvPr>
        </p:nvSpPr>
        <p:spPr bwMode="auto">
          <a:xfrm>
            <a:off x="7112777" y="6207647"/>
            <a:ext cx="3888597" cy="365125"/>
          </a:xfrm>
        </p:spPr>
        <p:txBody>
          <a:bodyPr/>
          <a:lstStyle>
            <a:lvl1pPr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1208576" y="488301"/>
            <a:ext cx="554754" cy="47048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Контент_2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6731000"/>
            <a:ext cx="12192000" cy="127000"/>
          </a:xfrm>
          <a:prstGeom prst="rect">
            <a:avLst/>
          </a:prstGeom>
        </p:spPr>
      </p:pic>
      <p:sp>
        <p:nvSpPr>
          <p:cNvPr id="11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9103151" y="6207648"/>
            <a:ext cx="2743200" cy="365125"/>
          </a:xfrm>
        </p:spPr>
        <p:txBody>
          <a:bodyPr anchor="ctr"/>
          <a:lstStyle>
            <a:lvl1pPr>
              <a:defRPr sz="1600">
                <a:solidFill>
                  <a:schemeClr val="bg1">
                    <a:lumMod val="50000"/>
                  </a:schemeClr>
                </a:solidFill>
                <a:latin typeface="Onest Regular"/>
              </a:defRPr>
            </a:lvl1pPr>
          </a:lstStyle>
          <a:p>
            <a:pPr>
              <a:defRPr/>
            </a:pPr>
            <a:fld id="{63AB6C55-58EA-40D4-AEDD-ACF6FA1FB47F}" type="slidenum">
              <a:rPr lang="en-US"/>
              <a:t>‹#›</a:t>
            </a:fld>
            <a:endParaRPr lang="en-US"/>
          </a:p>
        </p:txBody>
      </p:sp>
      <p:sp>
        <p:nvSpPr>
          <p:cNvPr id="12" name="Заголовок 1"/>
          <p:cNvSpPr>
            <a:spLocks noGrp="1"/>
          </p:cNvSpPr>
          <p:nvPr>
            <p:ph type="title" hasCustomPrompt="1"/>
          </p:nvPr>
        </p:nvSpPr>
        <p:spPr bwMode="auto">
          <a:xfrm>
            <a:off x="408088" y="366045"/>
            <a:ext cx="9417542" cy="1294625"/>
          </a:xfrm>
        </p:spPr>
        <p:txBody>
          <a:bodyPr anchor="t">
            <a:normAutofit/>
          </a:bodyPr>
          <a:lstStyle>
            <a:lvl1pPr>
              <a:lnSpc>
                <a:spcPct val="90000"/>
              </a:lnSpc>
              <a:defRPr sz="2400">
                <a:latin typeface="Onest SemiBold"/>
              </a:defRPr>
            </a:lvl1pPr>
          </a:lstStyle>
          <a:p>
            <a:pPr>
              <a:defRPr/>
            </a:pPr>
            <a:r>
              <a:rPr lang="ru-RU"/>
              <a:t>Заголовок слайда</a:t>
            </a:r>
            <a:endParaRPr lang="en-US"/>
          </a:p>
        </p:txBody>
      </p:sp>
      <p:sp>
        <p:nvSpPr>
          <p:cNvPr id="16" name="Дата 3"/>
          <p:cNvSpPr>
            <a:spLocks noGrp="1"/>
          </p:cNvSpPr>
          <p:nvPr>
            <p:ph type="dt" sz="half" idx="10"/>
          </p:nvPr>
        </p:nvSpPr>
        <p:spPr bwMode="auto">
          <a:xfrm>
            <a:off x="408088" y="6207647"/>
            <a:ext cx="5597382" cy="365125"/>
          </a:xfrm>
        </p:spPr>
        <p:txBody>
          <a:bodyPr/>
          <a:lstStyle>
            <a:lvl1pPr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11208576" y="488301"/>
            <a:ext cx="554754" cy="47048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Контент_3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6731000"/>
            <a:ext cx="12192000" cy="127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11208576" y="488301"/>
            <a:ext cx="554754" cy="47048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Контент_4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9103151" y="6207648"/>
            <a:ext cx="2743200" cy="365125"/>
          </a:xfrm>
        </p:spPr>
        <p:txBody>
          <a:bodyPr anchor="ctr"/>
          <a:lstStyle>
            <a:lvl1pPr>
              <a:defRPr sz="1600">
                <a:solidFill>
                  <a:schemeClr val="bg1">
                    <a:lumMod val="50000"/>
                  </a:schemeClr>
                </a:solidFill>
                <a:latin typeface="Onest Regular"/>
              </a:defRPr>
            </a:lvl1pPr>
          </a:lstStyle>
          <a:p>
            <a:pPr>
              <a:defRPr/>
            </a:pPr>
            <a:fld id="{63AB6C55-58EA-40D4-AEDD-ACF6FA1FB47F}" type="slidenum">
              <a:rPr lang="en-US"/>
              <a:t>‹#›</a:t>
            </a:fld>
            <a:endParaRPr lang="en-US"/>
          </a:p>
        </p:txBody>
      </p:sp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 bwMode="auto">
          <a:xfrm>
            <a:off x="408088" y="366045"/>
            <a:ext cx="9407382" cy="1294625"/>
          </a:xfrm>
        </p:spPr>
        <p:txBody>
          <a:bodyPr anchor="t">
            <a:normAutofit/>
          </a:bodyPr>
          <a:lstStyle>
            <a:lvl1pPr>
              <a:lnSpc>
                <a:spcPct val="90000"/>
              </a:lnSpc>
              <a:defRPr sz="2400">
                <a:latin typeface="Onest SemiBold"/>
              </a:defRPr>
            </a:lvl1pPr>
          </a:lstStyle>
          <a:p>
            <a:pPr>
              <a:defRPr/>
            </a:pPr>
            <a:r>
              <a:rPr lang="ru-RU"/>
              <a:t>Заголовок слайда</a:t>
            </a:r>
            <a:endParaRPr lang="en-US"/>
          </a:p>
        </p:txBody>
      </p:sp>
      <p:sp>
        <p:nvSpPr>
          <p:cNvPr id="11" name="Дата 3"/>
          <p:cNvSpPr>
            <a:spLocks noGrp="1"/>
          </p:cNvSpPr>
          <p:nvPr>
            <p:ph type="dt" sz="half" idx="10"/>
          </p:nvPr>
        </p:nvSpPr>
        <p:spPr bwMode="auto">
          <a:xfrm>
            <a:off x="408088" y="6207647"/>
            <a:ext cx="5597382" cy="365125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1208576" y="488301"/>
            <a:ext cx="554754" cy="470487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3AB6C55-58EA-40D4-AEDD-ACF6FA1FB47F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hf hdr="0" ftr="0" dt="0"/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 bwMode="auto">
          <a:xfrm>
            <a:off x="2367263" y="5921495"/>
            <a:ext cx="372873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/>
            </a:pPr>
            <a:r>
              <a:rPr lang="ru-RU" sz="1600">
                <a:solidFill>
                  <a:schemeClr val="bg1"/>
                </a:solidFill>
                <a:latin typeface="Onest SemiBold"/>
                <a:cs typeface="Rubik SemiBold"/>
              </a:rPr>
              <a:t>УПРАВЛЕНИЕ ПО СВЯЗЯМ </a:t>
            </a:r>
            <a:br>
              <a:rPr lang="en-US" sz="1600">
                <a:solidFill>
                  <a:schemeClr val="bg1"/>
                </a:solidFill>
                <a:latin typeface="Onest SemiBold"/>
                <a:cs typeface="Rubik SemiBold"/>
              </a:rPr>
            </a:br>
            <a:r>
              <a:rPr lang="ru-RU" sz="1600">
                <a:solidFill>
                  <a:schemeClr val="bg1"/>
                </a:solidFill>
                <a:latin typeface="Onest SemiBold"/>
                <a:cs typeface="Rubik SemiBold"/>
              </a:rPr>
              <a:t>С ОБЩЕСТВЕННОСТЬЮ СПБПУ</a:t>
            </a:r>
            <a:endParaRPr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rcRect l="34559" t="1" b="9893"/>
          <a:stretch/>
        </p:blipFill>
        <p:spPr bwMode="auto">
          <a:xfrm>
            <a:off x="0" y="17355"/>
            <a:ext cx="4046899" cy="557995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 bwMode="auto">
          <a:xfrm>
            <a:off x="4046018" y="2395247"/>
            <a:ext cx="6850582" cy="3167350"/>
          </a:xfrm>
          <a:prstGeom prst="rect">
            <a:avLst/>
          </a:prstGeom>
          <a:gradFill>
            <a:gsLst>
              <a:gs pos="0">
                <a:srgbClr val="004C22"/>
              </a:gs>
              <a:gs pos="100000">
                <a:srgbClr val="32932D"/>
              </a:gs>
            </a:gsLst>
            <a:lin ang="6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 bwMode="auto">
          <a:xfrm rot="5400000">
            <a:off x="9771186" y="1125414"/>
            <a:ext cx="3546228" cy="1295401"/>
          </a:xfrm>
          <a:prstGeom prst="rect">
            <a:avLst/>
          </a:prstGeom>
          <a:gradFill>
            <a:gsLst>
              <a:gs pos="0">
                <a:srgbClr val="FC4921"/>
              </a:gs>
              <a:gs pos="100000">
                <a:srgbClr val="F29262"/>
              </a:gs>
            </a:gsLst>
            <a:lin ang="6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Прямоугольник 8"/>
          <p:cNvSpPr/>
          <p:nvPr/>
        </p:nvSpPr>
        <p:spPr bwMode="auto">
          <a:xfrm rot="10800000">
            <a:off x="0" y="5562597"/>
            <a:ext cx="6203950" cy="1295402"/>
          </a:xfrm>
          <a:prstGeom prst="rect">
            <a:avLst/>
          </a:prstGeom>
          <a:gradFill>
            <a:gsLst>
              <a:gs pos="0">
                <a:srgbClr val="3D2E69"/>
              </a:gs>
              <a:gs pos="100000">
                <a:srgbClr val="774395"/>
              </a:gs>
            </a:gsLst>
            <a:lin ang="6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TextBox 10"/>
          <p:cNvSpPr txBox="1"/>
          <p:nvPr/>
        </p:nvSpPr>
        <p:spPr bwMode="auto">
          <a:xfrm>
            <a:off x="4303857" y="2524587"/>
            <a:ext cx="621090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4400" dirty="0">
                <a:solidFill>
                  <a:schemeClr val="bg1"/>
                </a:solidFill>
                <a:latin typeface="Onest Bold"/>
                <a:ea typeface="Rubik SemiBold"/>
                <a:cs typeface="Arial"/>
              </a:rPr>
              <a:t>Название доклада</a:t>
            </a:r>
            <a:endParaRPr dirty="0"/>
          </a:p>
        </p:txBody>
      </p:sp>
      <p:sp>
        <p:nvSpPr>
          <p:cNvPr id="12" name="TextBox 11"/>
          <p:cNvSpPr txBox="1"/>
          <p:nvPr/>
        </p:nvSpPr>
        <p:spPr bwMode="auto">
          <a:xfrm>
            <a:off x="1472845" y="6030959"/>
            <a:ext cx="35537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buClr>
                <a:srgbClr val="000000"/>
              </a:buClr>
              <a:buSzPts val="1600"/>
              <a:defRPr/>
            </a:pPr>
            <a:r>
              <a:rPr lang="ru-RU" dirty="0">
                <a:solidFill>
                  <a:schemeClr val="bg1"/>
                </a:solidFill>
                <a:latin typeface="Onest SemiBold"/>
                <a:cs typeface="Rubik SemiBold"/>
              </a:rPr>
              <a:t>Название секции </a:t>
            </a:r>
            <a:endParaRPr dirty="0"/>
          </a:p>
        </p:txBody>
      </p:sp>
      <p:sp>
        <p:nvSpPr>
          <p:cNvPr id="13" name="TextBox 12"/>
          <p:cNvSpPr txBox="1"/>
          <p:nvPr/>
        </p:nvSpPr>
        <p:spPr bwMode="auto">
          <a:xfrm>
            <a:off x="4401536" y="4200174"/>
            <a:ext cx="445835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/>
            </a:pPr>
            <a:r>
              <a:rPr lang="ru-RU" dirty="0">
                <a:solidFill>
                  <a:schemeClr val="bg1"/>
                </a:solidFill>
                <a:latin typeface="Onest Regular"/>
              </a:rPr>
              <a:t>ФИО авторов </a:t>
            </a:r>
          </a:p>
          <a:p>
            <a:pPr>
              <a:buClr>
                <a:srgbClr val="000000"/>
              </a:buClr>
              <a:buSzPts val="1600"/>
              <a:defRPr/>
            </a:pPr>
            <a:r>
              <a:rPr lang="ru-RU" dirty="0">
                <a:solidFill>
                  <a:schemeClr val="bg1"/>
                </a:solidFill>
              </a:rPr>
              <a:t>ФИО авторов </a:t>
            </a:r>
          </a:p>
          <a:p>
            <a:pPr>
              <a:buClr>
                <a:srgbClr val="000000"/>
              </a:buClr>
              <a:buSzPts val="1600"/>
              <a:defRPr/>
            </a:pPr>
            <a:r>
              <a:rPr lang="ru-RU" dirty="0">
                <a:solidFill>
                  <a:schemeClr val="bg1"/>
                </a:solidFill>
              </a:rPr>
              <a:t>ФИО авторов </a:t>
            </a:r>
          </a:p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/>
            </a:pPr>
            <a:endParaRPr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 bwMode="auto">
          <a:xfrm>
            <a:off x="6960536" y="6134685"/>
            <a:ext cx="159670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/>
            </a:pPr>
            <a:r>
              <a:rPr lang="ru-RU" sz="1400" i="0" u="none" strike="noStrike" cap="none" dirty="0">
                <a:solidFill>
                  <a:srgbClr val="369F31"/>
                </a:solidFill>
                <a:latin typeface="Onest SemiBold"/>
                <a:ea typeface="Rubik SemiBold"/>
                <a:cs typeface="Rubik SemiBold"/>
              </a:rPr>
              <a:t>Санкт-Петербург </a:t>
            </a:r>
          </a:p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/>
            </a:pPr>
            <a:r>
              <a:rPr lang="ru-RU" sz="1400" dirty="0">
                <a:solidFill>
                  <a:srgbClr val="369F31"/>
                </a:solidFill>
                <a:latin typeface="Onest SemiBold"/>
              </a:rPr>
              <a:t>2026</a:t>
            </a:r>
            <a:endParaRPr lang="en-US" sz="1400" dirty="0">
              <a:solidFill>
                <a:srgbClr val="369F31"/>
              </a:solidFill>
              <a:latin typeface="Onest SemiBold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97811" y="738102"/>
            <a:ext cx="75262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Ubuntu"/>
              </a:rPr>
              <a:t>Неделя науки </a:t>
            </a:r>
          </a:p>
          <a:p>
            <a:pPr algn="ctr"/>
            <a:r>
              <a:rPr lang="ru-RU" sz="3200" b="1" dirty="0">
                <a:latin typeface="Ubuntu"/>
              </a:rPr>
              <a:t>Инженерно-строительного</a:t>
            </a:r>
            <a:r>
              <a:rPr lang="ru-RU" b="1" dirty="0">
                <a:latin typeface="Ubuntu"/>
              </a:rPr>
              <a:t> </a:t>
            </a:r>
            <a:r>
              <a:rPr lang="ru-RU" sz="3200" b="1" dirty="0">
                <a:latin typeface="Ubuntu"/>
              </a:rPr>
              <a:t>института 2026</a:t>
            </a:r>
            <a:endParaRPr lang="ru-RU" sz="3200" b="1" i="0" dirty="0">
              <a:effectLst/>
              <a:latin typeface="Ubuntu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F750620-E75A-6CD3-C0AA-0014A90A5F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00" t="-4089"/>
          <a:stretch/>
        </p:blipFill>
        <p:spPr bwMode="auto">
          <a:xfrm>
            <a:off x="4859763" y="-30124"/>
            <a:ext cx="2522806" cy="84169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7066D65-427A-D9C8-9BF3-E45465F682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4262880" y="201561"/>
            <a:ext cx="554754" cy="47048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3AB6C55-58EA-40D4-AEDD-ACF6FA1FB47F}" type="slidenum">
              <a:rPr lang="en-US"/>
              <a:t>2</a:t>
            </a:fld>
            <a:endParaRPr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 bwMode="auto">
          <a:xfrm>
            <a:off x="507762" y="448341"/>
            <a:ext cx="8297720" cy="639795"/>
          </a:xfrm>
        </p:spPr>
        <p:txBody>
          <a:bodyPr>
            <a:normAutofit/>
          </a:bodyPr>
          <a:lstStyle/>
          <a:p>
            <a:r>
              <a:rPr lang="ru-RU" sz="3200" dirty="0"/>
              <a:t>Актуальность исследования </a:t>
            </a:r>
          </a:p>
        </p:txBody>
      </p:sp>
      <p:sp>
        <p:nvSpPr>
          <p:cNvPr id="15" name="Заголовок 2"/>
          <p:cNvSpPr txBox="1">
            <a:spLocks/>
          </p:cNvSpPr>
          <p:nvPr/>
        </p:nvSpPr>
        <p:spPr bwMode="auto">
          <a:xfrm>
            <a:off x="507762" y="1088136"/>
            <a:ext cx="9604426" cy="6397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  <a:latin typeface="Onest SemiBold"/>
                <a:ea typeface="+mj-ea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Высота заголовков</a:t>
            </a:r>
            <a:r>
              <a:rPr lang="en-US" dirty="0"/>
              <a:t> </a:t>
            </a:r>
            <a:r>
              <a:rPr lang="ru-RU" dirty="0"/>
              <a:t>слайда 28-32, высота заголовков на всех слайдах должна быть одинаковая</a:t>
            </a:r>
            <a:r>
              <a:rPr lang="en-US" dirty="0"/>
              <a:t>;</a:t>
            </a:r>
            <a:endParaRPr lang="ru-RU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Высота основного текста 24, высота текста на всех слайдах также должна быть одинаковая</a:t>
            </a:r>
            <a:r>
              <a:rPr lang="en-US" dirty="0"/>
              <a:t> ;</a:t>
            </a:r>
            <a:r>
              <a:rPr lang="ru-RU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На слайде должно быть минимум текста, собственные картинки</a:t>
            </a:r>
            <a:r>
              <a:rPr lang="en-US" dirty="0"/>
              <a:t> ;</a:t>
            </a:r>
            <a:endParaRPr lang="ru-R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Если картинки берутся из чужих исследований необходимо указать авторов статьи и название статьи</a:t>
            </a:r>
            <a:r>
              <a:rPr lang="en-US" dirty="0"/>
              <a:t> ;</a:t>
            </a:r>
            <a:endParaRPr lang="ru-RU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Все слайды нумеруются 2/10 и </a:t>
            </a:r>
            <a:r>
              <a:rPr lang="ru-RU" dirty="0" err="1"/>
              <a:t>тд</a:t>
            </a:r>
            <a:r>
              <a:rPr lang="ru-RU" dirty="0"/>
              <a:t>.</a:t>
            </a:r>
            <a:r>
              <a:rPr lang="en-US" dirty="0"/>
              <a:t> ;</a:t>
            </a:r>
            <a:r>
              <a:rPr lang="ru-RU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Рекомендуемое количество 10-12 слайдов.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3AB6C55-58EA-40D4-AEDD-ACF6FA1FB47F}" type="slidenum">
              <a:rPr lang="en-US"/>
              <a:t>3</a:t>
            </a:fld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ru-RU" sz="3200" dirty="0"/>
              <a:t>Цель и задачи исследования </a:t>
            </a:r>
            <a:endParaRPr sz="3200" dirty="0"/>
          </a:p>
        </p:txBody>
      </p:sp>
      <p:sp>
        <p:nvSpPr>
          <p:cNvPr id="15" name="Заголовок 4"/>
          <p:cNvSpPr txBox="1">
            <a:spLocks/>
          </p:cNvSpPr>
          <p:nvPr/>
        </p:nvSpPr>
        <p:spPr bwMode="auto">
          <a:xfrm>
            <a:off x="408088" y="3025515"/>
            <a:ext cx="9417542" cy="12946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  <a:latin typeface="Onest SemiBold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3200" dirty="0"/>
              <a:t>Материалы и методы исследования </a:t>
            </a:r>
          </a:p>
        </p:txBody>
      </p:sp>
      <p:sp>
        <p:nvSpPr>
          <p:cNvPr id="16" name="Заголовок 4"/>
          <p:cNvSpPr txBox="1">
            <a:spLocks/>
          </p:cNvSpPr>
          <p:nvPr/>
        </p:nvSpPr>
        <p:spPr bwMode="auto">
          <a:xfrm>
            <a:off x="408088" y="5356339"/>
            <a:ext cx="9417542" cy="12946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  <a:latin typeface="Onest SemiBold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3200" dirty="0"/>
              <a:t>Научная новизна исследования </a:t>
            </a:r>
          </a:p>
        </p:txBody>
      </p:sp>
      <p:sp>
        <p:nvSpPr>
          <p:cNvPr id="17" name="Заголовок 2"/>
          <p:cNvSpPr txBox="1">
            <a:spLocks/>
          </p:cNvSpPr>
          <p:nvPr/>
        </p:nvSpPr>
        <p:spPr bwMode="auto">
          <a:xfrm>
            <a:off x="507762" y="1088136"/>
            <a:ext cx="9604426" cy="6397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  <a:latin typeface="Onest SemiBold"/>
                <a:ea typeface="+mj-ea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Время доклада – 5 минут </a:t>
            </a:r>
            <a:r>
              <a:rPr lang="en-US" dirty="0"/>
              <a:t>;</a:t>
            </a:r>
            <a:endParaRPr lang="ru-R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Во время доклада не стоит пользоваться вспомогательным материалом (читать текст с листочка). Лучше говорить своими словами.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3AB6C55-58EA-40D4-AEDD-ACF6FA1FB47F}" type="slidenum">
              <a:rPr lang="en-US"/>
              <a:t>4</a:t>
            </a:fld>
            <a:endParaRPr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ru-RU" sz="3200" dirty="0"/>
              <a:t>Решение поставленных задач</a:t>
            </a:r>
            <a:endParaRPr sz="3200" dirty="0"/>
          </a:p>
        </p:txBody>
      </p:sp>
      <p:sp>
        <p:nvSpPr>
          <p:cNvPr id="6" name="Заголовок 2"/>
          <p:cNvSpPr txBox="1">
            <a:spLocks/>
          </p:cNvSpPr>
          <p:nvPr/>
        </p:nvSpPr>
        <p:spPr bwMode="auto">
          <a:xfrm>
            <a:off x="507762" y="1088136"/>
            <a:ext cx="9604426" cy="6397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  <a:latin typeface="Onest SemiBold"/>
                <a:ea typeface="+mj-ea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Если используются графики, они должны быть читаемы, с указанием названия осей, единиц измерения</a:t>
            </a:r>
            <a:r>
              <a:rPr lang="en-US" dirty="0"/>
              <a:t> ;</a:t>
            </a:r>
            <a:endParaRPr lang="ru-R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Если на слайде будут представлены формулы, то они должны быть напечатаны, а не вставлены как картинка из учебника.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3AB6C55-58EA-40D4-AEDD-ACF6FA1FB47F}" type="slidenum">
              <a:rPr lang="en-US"/>
              <a:t>5</a:t>
            </a:fld>
            <a:endParaRPr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ru-RU" sz="3200" dirty="0"/>
              <a:t>Основные выводы</a:t>
            </a:r>
            <a:endParaRPr sz="3200" dirty="0"/>
          </a:p>
        </p:txBody>
      </p:sp>
      <p:sp>
        <p:nvSpPr>
          <p:cNvPr id="94" name="Заголовок 2"/>
          <p:cNvSpPr txBox="1">
            <a:spLocks/>
          </p:cNvSpPr>
          <p:nvPr/>
        </p:nvSpPr>
        <p:spPr bwMode="auto">
          <a:xfrm>
            <a:off x="507762" y="1088136"/>
            <a:ext cx="9604426" cy="6397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  <a:latin typeface="Onest SemiBold"/>
                <a:ea typeface="+mj-ea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Количество выводов соответствует количеству задач</a:t>
            </a:r>
            <a:r>
              <a:rPr lang="en-US" dirty="0"/>
              <a:t> ;</a:t>
            </a:r>
            <a:endParaRPr lang="ru-R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Выводы должны содержать численные (расчетные, экспериментальные и </a:t>
            </a:r>
            <a:r>
              <a:rPr lang="ru-RU" dirty="0" err="1"/>
              <a:t>тд</a:t>
            </a:r>
            <a:r>
              <a:rPr lang="ru-RU" dirty="0"/>
              <a:t>) результаты, рекомендации и т.п.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AB6C55-58EA-40D4-AEDD-ACF6FA1FB47F}" type="slidenum">
              <a:rPr lang="en-US" smtClean="0"/>
              <a:t>6</a:t>
            </a:fld>
            <a:endParaRPr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Наличие статей и апробации исследования </a:t>
            </a:r>
          </a:p>
        </p:txBody>
      </p:sp>
      <p:sp>
        <p:nvSpPr>
          <p:cNvPr id="4" name="Заголовок 2"/>
          <p:cNvSpPr txBox="1">
            <a:spLocks/>
          </p:cNvSpPr>
          <p:nvPr/>
        </p:nvSpPr>
        <p:spPr bwMode="auto">
          <a:xfrm>
            <a:off x="507762" y="1088136"/>
            <a:ext cx="9604426" cy="6397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  <a:latin typeface="Onest SemiBold"/>
                <a:ea typeface="+mj-ea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Если имеются ранее опубликованные статьи, выступление на конференциях, необходимо перечислить с указанием уровня журнала/конференции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63523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ctrTitle"/>
          </p:nvPr>
        </p:nvSpPr>
        <p:spPr bwMode="auto">
          <a:xfrm>
            <a:off x="8435789" y="5025049"/>
            <a:ext cx="3495178" cy="171069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3200" dirty="0">
                <a:solidFill>
                  <a:schemeClr val="tx1"/>
                </a:solidFill>
              </a:rPr>
              <a:t>БЛАГОДАРЮ</a:t>
            </a:r>
            <a:br>
              <a:rPr lang="ru-RU" sz="3200" dirty="0">
                <a:solidFill>
                  <a:schemeClr val="tx1"/>
                </a:solidFill>
              </a:rPr>
            </a:br>
            <a:r>
              <a:rPr lang="ru-RU" sz="3200" dirty="0">
                <a:solidFill>
                  <a:schemeClr val="tx1"/>
                </a:solidFill>
              </a:rPr>
              <a:t>ЗА ВНИМАНИЕ!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73562" y="1908056"/>
            <a:ext cx="445835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/>
            </a:pPr>
            <a:r>
              <a:rPr lang="ru-RU" sz="2000" dirty="0">
                <a:solidFill>
                  <a:schemeClr val="bg1"/>
                </a:solidFill>
                <a:latin typeface="Onest Regular"/>
              </a:rPr>
              <a:t>ФИО авторов </a:t>
            </a:r>
          </a:p>
          <a:p>
            <a:pPr>
              <a:buClr>
                <a:srgbClr val="000000"/>
              </a:buClr>
              <a:buSzPts val="1600"/>
              <a:defRPr/>
            </a:pPr>
            <a:r>
              <a:rPr lang="ru-RU" sz="2000" dirty="0">
                <a:solidFill>
                  <a:schemeClr val="bg1"/>
                </a:solidFill>
              </a:rPr>
              <a:t>ФИО авторов </a:t>
            </a:r>
          </a:p>
          <a:p>
            <a:pPr>
              <a:buClr>
                <a:srgbClr val="000000"/>
              </a:buClr>
              <a:buSzPts val="1600"/>
              <a:defRPr/>
            </a:pPr>
            <a:r>
              <a:rPr lang="ru-RU" sz="2000" dirty="0">
                <a:solidFill>
                  <a:schemeClr val="bg1"/>
                </a:solidFill>
              </a:rPr>
              <a:t>ФИО авторов </a:t>
            </a:r>
          </a:p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/>
            </a:pPr>
            <a:endParaRPr sz="20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145279" y="3331188"/>
            <a:ext cx="457912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dirty="0">
                <a:solidFill>
                  <a:schemeClr val="bg1"/>
                </a:solidFill>
                <a:latin typeface="Onest Bold"/>
                <a:ea typeface="Rubik SemiBold"/>
                <a:cs typeface="Arial"/>
              </a:rPr>
              <a:t>Название доклада</a:t>
            </a:r>
            <a:endParaRPr sz="3200" dirty="0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8435788" y="1255806"/>
            <a:ext cx="37562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Ubuntu"/>
              </a:rPr>
              <a:t>Неделя науки </a:t>
            </a:r>
          </a:p>
          <a:p>
            <a:pPr algn="ctr"/>
            <a:r>
              <a:rPr lang="ru-RU" sz="2000" b="1" dirty="0">
                <a:latin typeface="Ubuntu"/>
              </a:rPr>
              <a:t>Инженерно-строительного института 2026</a:t>
            </a:r>
            <a:endParaRPr lang="ru-RU" sz="2000" b="1" i="0" dirty="0">
              <a:effectLst/>
              <a:latin typeface="Ubuntu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00B050"/>
      </a:accent6>
      <a:hlink>
        <a:srgbClr val="0563C1"/>
      </a:hlink>
      <a:folHlink>
        <a:srgbClr val="954F72"/>
      </a:folHlink>
    </a:clrScheme>
    <a:fontScheme name="Другая 2">
      <a:majorFont>
        <a:latin typeface="Onest SemiBold"/>
        <a:ea typeface="Arial"/>
        <a:cs typeface="Arial"/>
      </a:majorFont>
      <a:minorFont>
        <a:latin typeface="Onest Regular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241</TotalTime>
  <Words>242</Words>
  <Application>Microsoft Office PowerPoint</Application>
  <DocSecurity>0</DocSecurity>
  <PresentationFormat>Широкоэкранный</PresentationFormat>
  <Paragraphs>46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5" baseType="lpstr">
      <vt:lpstr>Onest Regular</vt:lpstr>
      <vt:lpstr>Calibri</vt:lpstr>
      <vt:lpstr>Onest SemiBold</vt:lpstr>
      <vt:lpstr>Ubuntu</vt:lpstr>
      <vt:lpstr>Onest Bold</vt:lpstr>
      <vt:lpstr>Arial</vt:lpstr>
      <vt:lpstr>Aptos</vt:lpstr>
      <vt:lpstr>Тема Office</vt:lpstr>
      <vt:lpstr>Презентация PowerPoint</vt:lpstr>
      <vt:lpstr>Актуальность исследования </vt:lpstr>
      <vt:lpstr>Цель и задачи исследования </vt:lpstr>
      <vt:lpstr>Решение поставленных задач</vt:lpstr>
      <vt:lpstr>Основные выводы</vt:lpstr>
      <vt:lpstr>Наличие статей и апробации исследования </vt:lpstr>
      <vt:lpstr>БЛАГОДАРЮ ЗА ВНИМАНИЕ!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viryms@yandex.ru</dc:creator>
  <cp:keywords/>
  <dc:description/>
  <cp:lastModifiedBy>User</cp:lastModifiedBy>
  <cp:revision>67</cp:revision>
  <dcterms:created xsi:type="dcterms:W3CDTF">2025-02-13T10:56:18Z</dcterms:created>
  <dcterms:modified xsi:type="dcterms:W3CDTF">2026-02-20T06:23:57Z</dcterms:modified>
  <cp:category/>
  <dc:identifier/>
  <cp:contentStatus/>
  <dc:language/>
  <cp:version/>
</cp:coreProperties>
</file>